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8" r:id="rId5"/>
    <p:sldMasterId id="2147483710" r:id="rId6"/>
    <p:sldMasterId id="2147483722" r:id="rId7"/>
  </p:sldMasterIdLst>
  <p:notesMasterIdLst>
    <p:notesMasterId r:id="rId74"/>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2" r:id="rId63"/>
    <p:sldId id="313" r:id="rId64"/>
    <p:sldId id="314" r:id="rId65"/>
    <p:sldId id="315" r:id="rId66"/>
    <p:sldId id="316" r:id="rId67"/>
    <p:sldId id="317" r:id="rId68"/>
    <p:sldId id="318" r:id="rId69"/>
    <p:sldId id="319" r:id="rId70"/>
    <p:sldId id="320" r:id="rId71"/>
    <p:sldId id="321" r:id="rId72"/>
    <p:sldId id="322" r:id="rId7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jLlULuZF8KS/8aLw+DDXUw==" hashData="zpD9Lzii6mLhT/BC2sJIGOrEKyk="/>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888"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9CC30A-B857-4821-A4BE-EB768D829C2D}" type="datetimeFigureOut">
              <a:rPr lang="en-US" smtClean="0"/>
              <a:pPr/>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CE78D-8FE4-48A0-9A36-BCA3A2BE7F55}" type="slidenum">
              <a:rPr lang="en-US" smtClean="0"/>
              <a:pPr/>
              <a:t>‹#›</a:t>
            </a:fld>
            <a:endParaRPr lang="en-US"/>
          </a:p>
        </p:txBody>
      </p:sp>
    </p:spTree>
    <p:extLst>
      <p:ext uri="{BB962C8B-B14F-4D97-AF65-F5344CB8AC3E}">
        <p14:creationId xmlns:p14="http://schemas.microsoft.com/office/powerpoint/2010/main" val="49575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hp.gov.hk/tc/data/1/10/280/1338.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www.dh.gov.hk/tc_chi/statistics/statistics_hs/files/Health_Statistics_pamphlet_TC.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http://www.studenthealth.gov.hk/tc_chi/health/health_se/health_se_ps.html</a:t>
            </a:r>
            <a:endParaRPr lang="en-US" dirty="0"/>
          </a:p>
        </p:txBody>
      </p:sp>
      <p:sp>
        <p:nvSpPr>
          <p:cNvPr id="4" name="Slide Number Placeholder 3"/>
          <p:cNvSpPr>
            <a:spLocks noGrp="1"/>
          </p:cNvSpPr>
          <p:nvPr>
            <p:ph type="sldNum" sz="quarter" idx="10"/>
          </p:nvPr>
        </p:nvSpPr>
        <p:spPr/>
        <p:txBody>
          <a:bodyPr/>
          <a:lstStyle/>
          <a:p>
            <a:fld id="{D4136598-9411-40A4-B197-BDB8D1297AE1}"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p:sp>
      <p:sp>
        <p:nvSpPr>
          <p:cNvPr id="44035"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p:sp>
      <p:sp>
        <p:nvSpPr>
          <p:cNvPr id="45059"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p:sp>
      <p:sp>
        <p:nvSpPr>
          <p:cNvPr id="46083"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lvl1pPr>
              <a:tabLst>
                <a:tab pos="679163" algn="l"/>
                <a:tab pos="1358326" algn="l"/>
                <a:tab pos="2037489" algn="l"/>
                <a:tab pos="2716652" algn="l"/>
              </a:tabLst>
              <a:defRPr>
                <a:solidFill>
                  <a:schemeClr val="tx1"/>
                </a:solidFill>
                <a:latin typeface="Arial" charset="0"/>
                <a:ea typeface="新細明體" pitchFamily="18" charset="-120"/>
              </a:defRPr>
            </a:lvl1pPr>
            <a:lvl2pPr>
              <a:tabLst>
                <a:tab pos="679163" algn="l"/>
                <a:tab pos="1358326" algn="l"/>
                <a:tab pos="2037489" algn="l"/>
                <a:tab pos="2716652" algn="l"/>
              </a:tabLst>
              <a:defRPr>
                <a:solidFill>
                  <a:schemeClr val="tx1"/>
                </a:solidFill>
                <a:latin typeface="Arial" charset="0"/>
                <a:ea typeface="新細明體" pitchFamily="18" charset="-120"/>
              </a:defRPr>
            </a:lvl2pPr>
            <a:lvl3pPr>
              <a:tabLst>
                <a:tab pos="679163" algn="l"/>
                <a:tab pos="1358326" algn="l"/>
                <a:tab pos="2037489" algn="l"/>
                <a:tab pos="2716652" algn="l"/>
              </a:tabLst>
              <a:defRPr>
                <a:solidFill>
                  <a:schemeClr val="tx1"/>
                </a:solidFill>
                <a:latin typeface="Arial" charset="0"/>
                <a:ea typeface="新細明體" pitchFamily="18" charset="-120"/>
              </a:defRPr>
            </a:lvl3pPr>
            <a:lvl4pPr>
              <a:tabLst>
                <a:tab pos="679163" algn="l"/>
                <a:tab pos="1358326" algn="l"/>
                <a:tab pos="2037489" algn="l"/>
                <a:tab pos="2716652" algn="l"/>
              </a:tabLst>
              <a:defRPr>
                <a:solidFill>
                  <a:schemeClr val="tx1"/>
                </a:solidFill>
                <a:latin typeface="Arial" charset="0"/>
                <a:ea typeface="新細明體" pitchFamily="18" charset="-120"/>
              </a:defRPr>
            </a:lvl4pPr>
            <a:lvl5pPr>
              <a:tabLst>
                <a:tab pos="679163" algn="l"/>
                <a:tab pos="1358326" algn="l"/>
                <a:tab pos="2037489" algn="l"/>
                <a:tab pos="2716652" algn="l"/>
              </a:tabLst>
              <a:defRPr>
                <a:solidFill>
                  <a:schemeClr val="tx1"/>
                </a:solidFill>
                <a:latin typeface="Arial" charset="0"/>
                <a:ea typeface="新細明體" pitchFamily="18" charset="-120"/>
              </a:defRPr>
            </a:lvl5pPr>
            <a:lvl6pPr marL="235919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6pPr>
            <a:lvl7pPr marL="278814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7pPr>
            <a:lvl8pPr marL="321708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8pPr>
            <a:lvl9pPr marL="364603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9pPr>
          </a:lstStyle>
          <a:p>
            <a:fld id="{485B75B4-F495-4AC9-862C-DBA5605F75C1}" type="slidenum">
              <a:rPr lang="en-US" altLang="zh-TW" smtClean="0">
                <a:solidFill>
                  <a:srgbClr val="000000"/>
                </a:solidFill>
              </a:rPr>
              <a:pPr/>
              <a:t>35</a:t>
            </a:fld>
            <a:endParaRPr lang="en-US" altLang="zh-TW" smtClean="0">
              <a:solidFill>
                <a:srgbClr val="000000"/>
              </a:solidFill>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lvl1pPr>
              <a:tabLst>
                <a:tab pos="679163" algn="l"/>
                <a:tab pos="1358326" algn="l"/>
                <a:tab pos="2037489" algn="l"/>
                <a:tab pos="2716652" algn="l"/>
              </a:tabLst>
              <a:defRPr>
                <a:solidFill>
                  <a:schemeClr val="tx1"/>
                </a:solidFill>
                <a:latin typeface="Arial" charset="0"/>
                <a:ea typeface="新細明體" pitchFamily="18" charset="-120"/>
              </a:defRPr>
            </a:lvl1pPr>
            <a:lvl2pPr>
              <a:tabLst>
                <a:tab pos="679163" algn="l"/>
                <a:tab pos="1358326" algn="l"/>
                <a:tab pos="2037489" algn="l"/>
                <a:tab pos="2716652" algn="l"/>
              </a:tabLst>
              <a:defRPr>
                <a:solidFill>
                  <a:schemeClr val="tx1"/>
                </a:solidFill>
                <a:latin typeface="Arial" charset="0"/>
                <a:ea typeface="新細明體" pitchFamily="18" charset="-120"/>
              </a:defRPr>
            </a:lvl2pPr>
            <a:lvl3pPr>
              <a:tabLst>
                <a:tab pos="679163" algn="l"/>
                <a:tab pos="1358326" algn="l"/>
                <a:tab pos="2037489" algn="l"/>
                <a:tab pos="2716652" algn="l"/>
              </a:tabLst>
              <a:defRPr>
                <a:solidFill>
                  <a:schemeClr val="tx1"/>
                </a:solidFill>
                <a:latin typeface="Arial" charset="0"/>
                <a:ea typeface="新細明體" pitchFamily="18" charset="-120"/>
              </a:defRPr>
            </a:lvl3pPr>
            <a:lvl4pPr>
              <a:tabLst>
                <a:tab pos="679163" algn="l"/>
                <a:tab pos="1358326" algn="l"/>
                <a:tab pos="2037489" algn="l"/>
                <a:tab pos="2716652" algn="l"/>
              </a:tabLst>
              <a:defRPr>
                <a:solidFill>
                  <a:schemeClr val="tx1"/>
                </a:solidFill>
                <a:latin typeface="Arial" charset="0"/>
                <a:ea typeface="新細明體" pitchFamily="18" charset="-120"/>
              </a:defRPr>
            </a:lvl4pPr>
            <a:lvl5pPr>
              <a:tabLst>
                <a:tab pos="679163" algn="l"/>
                <a:tab pos="1358326" algn="l"/>
                <a:tab pos="2037489" algn="l"/>
                <a:tab pos="2716652" algn="l"/>
              </a:tabLst>
              <a:defRPr>
                <a:solidFill>
                  <a:schemeClr val="tx1"/>
                </a:solidFill>
                <a:latin typeface="Arial" charset="0"/>
                <a:ea typeface="新細明體" pitchFamily="18" charset="-120"/>
              </a:defRPr>
            </a:lvl5pPr>
            <a:lvl6pPr marL="235919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6pPr>
            <a:lvl7pPr marL="278814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7pPr>
            <a:lvl8pPr marL="321708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8pPr>
            <a:lvl9pPr marL="364603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9pPr>
          </a:lstStyle>
          <a:p>
            <a:fld id="{485B75B4-F495-4AC9-862C-DBA5605F75C1}" type="slidenum">
              <a:rPr lang="en-US" altLang="zh-TW" smtClean="0">
                <a:solidFill>
                  <a:srgbClr val="000000"/>
                </a:solidFill>
              </a:rPr>
              <a:pPr/>
              <a:t>36</a:t>
            </a:fld>
            <a:endParaRPr lang="en-US" altLang="zh-TW" smtClean="0">
              <a:solidFill>
                <a:srgbClr val="000000"/>
              </a:solidFill>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p:sp>
      <p:sp>
        <p:nvSpPr>
          <p:cNvPr id="49155"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Rot="1" noChangeAspect="1" noChangeArrowheads="1" noTextEdit="1"/>
          </p:cNvSpPr>
          <p:nvPr>
            <p:ph type="sldImg"/>
          </p:nvPr>
        </p:nvSpPr>
        <p:spPr/>
      </p:sp>
      <p:sp>
        <p:nvSpPr>
          <p:cNvPr id="50179" name="Rectangle 1027"/>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Rot="1" noChangeAspect="1" noChangeArrowheads="1" noTextEdit="1"/>
          </p:cNvSpPr>
          <p:nvPr>
            <p:ph type="sldImg"/>
          </p:nvPr>
        </p:nvSpPr>
        <p:spPr/>
      </p:sp>
      <p:sp>
        <p:nvSpPr>
          <p:cNvPr id="51203" name="Rectangle 1027"/>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p:sp>
      <p:sp>
        <p:nvSpPr>
          <p:cNvPr id="52227"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Rot="1" noChangeAspect="1" noChangeArrowheads="1" noTextEdit="1"/>
          </p:cNvSpPr>
          <p:nvPr>
            <p:ph type="sldImg"/>
          </p:nvPr>
        </p:nvSpPr>
        <p:spPr/>
      </p:sp>
      <p:sp>
        <p:nvSpPr>
          <p:cNvPr id="53251" name="Rectangle 1027"/>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http://www.studenthealth.gov.hk/tc_chi/health/health_se/health_se_ps.html</a:t>
            </a:r>
            <a:endParaRPr lang="en-US" dirty="0"/>
          </a:p>
        </p:txBody>
      </p:sp>
      <p:sp>
        <p:nvSpPr>
          <p:cNvPr id="4" name="Slide Number Placeholder 3"/>
          <p:cNvSpPr>
            <a:spLocks noGrp="1"/>
          </p:cNvSpPr>
          <p:nvPr>
            <p:ph type="sldNum" sz="quarter" idx="10"/>
          </p:nvPr>
        </p:nvSpPr>
        <p:spPr/>
        <p:txBody>
          <a:bodyPr/>
          <a:lstStyle/>
          <a:p>
            <a:fld id="{D4136598-9411-40A4-B197-BDB8D1297AE1}"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lvl1pPr>
              <a:tabLst>
                <a:tab pos="679163" algn="l"/>
                <a:tab pos="1358326" algn="l"/>
                <a:tab pos="2037489" algn="l"/>
                <a:tab pos="2716652" algn="l"/>
              </a:tabLst>
              <a:defRPr>
                <a:solidFill>
                  <a:schemeClr val="tx1"/>
                </a:solidFill>
                <a:latin typeface="Arial" charset="0"/>
                <a:ea typeface="新細明體" pitchFamily="18" charset="-120"/>
              </a:defRPr>
            </a:lvl1pPr>
            <a:lvl2pPr>
              <a:tabLst>
                <a:tab pos="679163" algn="l"/>
                <a:tab pos="1358326" algn="l"/>
                <a:tab pos="2037489" algn="l"/>
                <a:tab pos="2716652" algn="l"/>
              </a:tabLst>
              <a:defRPr>
                <a:solidFill>
                  <a:schemeClr val="tx1"/>
                </a:solidFill>
                <a:latin typeface="Arial" charset="0"/>
                <a:ea typeface="新細明體" pitchFamily="18" charset="-120"/>
              </a:defRPr>
            </a:lvl2pPr>
            <a:lvl3pPr>
              <a:tabLst>
                <a:tab pos="679163" algn="l"/>
                <a:tab pos="1358326" algn="l"/>
                <a:tab pos="2037489" algn="l"/>
                <a:tab pos="2716652" algn="l"/>
              </a:tabLst>
              <a:defRPr>
                <a:solidFill>
                  <a:schemeClr val="tx1"/>
                </a:solidFill>
                <a:latin typeface="Arial" charset="0"/>
                <a:ea typeface="新細明體" pitchFamily="18" charset="-120"/>
              </a:defRPr>
            </a:lvl3pPr>
            <a:lvl4pPr>
              <a:tabLst>
                <a:tab pos="679163" algn="l"/>
                <a:tab pos="1358326" algn="l"/>
                <a:tab pos="2037489" algn="l"/>
                <a:tab pos="2716652" algn="l"/>
              </a:tabLst>
              <a:defRPr>
                <a:solidFill>
                  <a:schemeClr val="tx1"/>
                </a:solidFill>
                <a:latin typeface="Arial" charset="0"/>
                <a:ea typeface="新細明體" pitchFamily="18" charset="-120"/>
              </a:defRPr>
            </a:lvl4pPr>
            <a:lvl5pPr>
              <a:tabLst>
                <a:tab pos="679163" algn="l"/>
                <a:tab pos="1358326" algn="l"/>
                <a:tab pos="2037489" algn="l"/>
                <a:tab pos="2716652" algn="l"/>
              </a:tabLst>
              <a:defRPr>
                <a:solidFill>
                  <a:schemeClr val="tx1"/>
                </a:solidFill>
                <a:latin typeface="Arial" charset="0"/>
                <a:ea typeface="新細明體" pitchFamily="18" charset="-120"/>
              </a:defRPr>
            </a:lvl5pPr>
            <a:lvl6pPr marL="235919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6pPr>
            <a:lvl7pPr marL="278814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7pPr>
            <a:lvl8pPr marL="321708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8pPr>
            <a:lvl9pPr marL="364603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9pPr>
          </a:lstStyle>
          <a:p>
            <a:fld id="{485B75B4-F495-4AC9-862C-DBA5605F75C1}" type="slidenum">
              <a:rPr lang="en-US" altLang="zh-TW" smtClean="0">
                <a:solidFill>
                  <a:srgbClr val="000000"/>
                </a:solidFill>
              </a:rPr>
              <a:pPr/>
              <a:t>42</a:t>
            </a:fld>
            <a:endParaRPr lang="en-US" altLang="zh-TW" smtClean="0">
              <a:solidFill>
                <a:srgbClr val="000000"/>
              </a:solidFill>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5pPr>
            <a:lvl6pPr marL="2359198" indent="-214473" defTabSz="428945" eaLnBrk="0" fontAlgn="base" hangingPunct="0">
              <a:spcBef>
                <a:spcPct val="30000"/>
              </a:spcBef>
              <a:spcAft>
                <a:spcPct val="0"/>
              </a:spcAft>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6pPr>
            <a:lvl7pPr marL="2788143" indent="-214473" defTabSz="428945" eaLnBrk="0" fontAlgn="base" hangingPunct="0">
              <a:spcBef>
                <a:spcPct val="30000"/>
              </a:spcBef>
              <a:spcAft>
                <a:spcPct val="0"/>
              </a:spcAft>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7pPr>
            <a:lvl8pPr marL="3217088" indent="-214473" defTabSz="428945" eaLnBrk="0" fontAlgn="base" hangingPunct="0">
              <a:spcBef>
                <a:spcPct val="30000"/>
              </a:spcBef>
              <a:spcAft>
                <a:spcPct val="0"/>
              </a:spcAft>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8pPr>
            <a:lvl9pPr marL="3646033" indent="-214473" defTabSz="428945" eaLnBrk="0" fontAlgn="base" hangingPunct="0">
              <a:spcBef>
                <a:spcPct val="30000"/>
              </a:spcBef>
              <a:spcAft>
                <a:spcPct val="0"/>
              </a:spcAft>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9pPr>
          </a:lstStyle>
          <a:p>
            <a:pPr>
              <a:spcBef>
                <a:spcPct val="0"/>
              </a:spcBef>
            </a:pPr>
            <a:fld id="{49BF7364-D362-4192-A7B7-BA1DD980EFF0}" type="slidenum">
              <a:rPr lang="en-US" altLang="zh-HK" sz="1300"/>
              <a:pPr>
                <a:spcBef>
                  <a:spcPct val="0"/>
                </a:spcBef>
              </a:pPr>
              <a:t>43</a:t>
            </a:fld>
            <a:endParaRPr lang="en-US" altLang="zh-HK" sz="1300"/>
          </a:p>
        </p:txBody>
      </p:sp>
      <p:sp>
        <p:nvSpPr>
          <p:cNvPr id="55299"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3"/>
          <p:cNvSpPr>
            <a:spLocks noGrp="1" noChangeArrowheads="1"/>
          </p:cNvSpPr>
          <p:nvPr>
            <p:ph type="body" idx="1"/>
          </p:nvPr>
        </p:nvSpPr>
        <p:spPr>
          <a:xfrm>
            <a:off x="686361" y="4342534"/>
            <a:ext cx="5486680" cy="411451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H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p:sp>
      <p:sp>
        <p:nvSpPr>
          <p:cNvPr id="57347"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p:sp>
      <p:sp>
        <p:nvSpPr>
          <p:cNvPr id="57347"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p:sp>
      <p:sp>
        <p:nvSpPr>
          <p:cNvPr id="58371"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p:sp>
      <p:sp>
        <p:nvSpPr>
          <p:cNvPr id="59395"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p:sp>
      <p:sp>
        <p:nvSpPr>
          <p:cNvPr id="60419"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http://www.chp.gov.hk/tc/data/1/10/280/1338.html</a:t>
            </a:r>
            <a:endParaRPr lang="en-US" dirty="0" smtClean="0"/>
          </a:p>
          <a:p>
            <a:endParaRPr lang="en-US" dirty="0" smtClean="0"/>
          </a:p>
          <a:p>
            <a:r>
              <a:rPr lang="en-US" dirty="0" smtClean="0">
                <a:hlinkClick r:id="rId4"/>
              </a:rPr>
              <a:t>http://www.dh.gov.hk/tc_chi/statistics/statistics_hs/files/Health_Statistics_pamphlet_TC.pdf</a:t>
            </a:r>
            <a:endParaRPr lang="en-US" dirty="0" smtClean="0"/>
          </a:p>
          <a:p>
            <a:endParaRPr lang="en-US" dirty="0" smtClean="0"/>
          </a:p>
          <a:p>
            <a:r>
              <a:rPr lang="zh-TW" altLang="en-US" sz="1200" b="1" i="0" kern="1200" dirty="0" smtClean="0">
                <a:solidFill>
                  <a:schemeClr val="tx1"/>
                </a:solidFill>
                <a:latin typeface="+mn-lt"/>
                <a:ea typeface="+mn-ea"/>
                <a:cs typeface="+mn-cs"/>
              </a:rPr>
              <a:t>世界衞生組織建議</a:t>
            </a:r>
            <a:r>
              <a:rPr lang="en-US" altLang="zh-TW" sz="1200" b="1" i="0" kern="1200" dirty="0" smtClean="0">
                <a:solidFill>
                  <a:schemeClr val="tx1"/>
                </a:solidFill>
                <a:latin typeface="+mn-lt"/>
                <a:ea typeface="+mn-ea"/>
                <a:cs typeface="+mn-cs"/>
              </a:rPr>
              <a:t>: 18-64</a:t>
            </a:r>
            <a:r>
              <a:rPr lang="zh-TW" altLang="en-US" sz="1200" b="1" i="0" kern="1200" dirty="0" smtClean="0">
                <a:solidFill>
                  <a:schemeClr val="tx1"/>
                </a:solidFill>
                <a:latin typeface="+mn-lt"/>
                <a:ea typeface="+mn-ea"/>
                <a:cs typeface="+mn-cs"/>
              </a:rPr>
              <a:t>歲成年人應每週進行最少</a:t>
            </a:r>
            <a:r>
              <a:rPr lang="en-US" altLang="zh-TW" sz="1200" b="1" i="0" kern="1200" dirty="0" smtClean="0">
                <a:solidFill>
                  <a:schemeClr val="tx1"/>
                </a:solidFill>
                <a:latin typeface="+mn-lt"/>
                <a:ea typeface="+mn-ea"/>
                <a:cs typeface="+mn-cs"/>
              </a:rPr>
              <a:t>150</a:t>
            </a:r>
            <a:r>
              <a:rPr lang="zh-TW" altLang="en-US" sz="1200" b="1" i="0" kern="1200" dirty="0" smtClean="0">
                <a:solidFill>
                  <a:schemeClr val="tx1"/>
                </a:solidFill>
                <a:latin typeface="+mn-lt"/>
                <a:ea typeface="+mn-ea"/>
                <a:cs typeface="+mn-cs"/>
              </a:rPr>
              <a:t>分鐘中等強度的帶氧體能活動，或最少</a:t>
            </a:r>
            <a:r>
              <a:rPr lang="en-US" altLang="zh-TW" sz="1200" b="1" i="0" kern="1200" dirty="0" smtClean="0">
                <a:solidFill>
                  <a:schemeClr val="tx1"/>
                </a:solidFill>
                <a:latin typeface="+mn-lt"/>
                <a:ea typeface="+mn-ea"/>
                <a:cs typeface="+mn-cs"/>
              </a:rPr>
              <a:t>75</a:t>
            </a:r>
            <a:r>
              <a:rPr lang="zh-TW" altLang="en-US" sz="1200" b="1" i="0" kern="1200" dirty="0" smtClean="0">
                <a:solidFill>
                  <a:schemeClr val="tx1"/>
                </a:solidFill>
                <a:latin typeface="+mn-lt"/>
                <a:ea typeface="+mn-ea"/>
                <a:cs typeface="+mn-cs"/>
              </a:rPr>
              <a:t>分鐘劇烈強度的帶氧體能活動，或相等於混合兩種活動模式的時間。</a:t>
            </a:r>
            <a:endParaRPr lang="en-US" altLang="zh-TW" sz="1200" b="1" i="0" kern="1200" dirty="0" smtClean="0">
              <a:solidFill>
                <a:schemeClr val="tx1"/>
              </a:solidFill>
              <a:latin typeface="+mn-lt"/>
              <a:ea typeface="+mn-ea"/>
              <a:cs typeface="+mn-cs"/>
            </a:endParaRPr>
          </a:p>
          <a:p>
            <a:r>
              <a:rPr lang="zh-TW" altLang="en-US" dirty="0" smtClean="0"/>
              <a:t>於二零一二年四月年齡介乎 至 歲之間人士的選定健康</a:t>
            </a:r>
          </a:p>
          <a:p>
            <a:r>
              <a:rPr lang="zh-TW" altLang="en-US" dirty="0" smtClean="0"/>
              <a:t>風險</a:t>
            </a:r>
            <a:endParaRPr lang="en-US" dirty="0"/>
          </a:p>
        </p:txBody>
      </p:sp>
      <p:sp>
        <p:nvSpPr>
          <p:cNvPr id="4" name="Slide Number Placeholder 3"/>
          <p:cNvSpPr>
            <a:spLocks noGrp="1"/>
          </p:cNvSpPr>
          <p:nvPr>
            <p:ph type="sldNum" sz="quarter" idx="10"/>
          </p:nvPr>
        </p:nvSpPr>
        <p:spPr/>
        <p:txBody>
          <a:bodyPr/>
          <a:lstStyle/>
          <a:p>
            <a:fld id="{D4136598-9411-40A4-B197-BDB8D1297AE1}"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36598-9411-40A4-B197-BDB8D1297AE1}"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36598-9411-40A4-B197-BDB8D1297AE1}"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36598-9411-40A4-B197-BDB8D1297AE1}"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Charming Enzyme - http://www.charming-enzyme.com/main.html </a:t>
            </a:r>
          </a:p>
          <a:p>
            <a:r>
              <a:rPr lang="en-US" dirty="0" smtClean="0"/>
              <a:t>Golden</a:t>
            </a:r>
            <a:r>
              <a:rPr lang="en-US" baseline="0" dirty="0" smtClean="0"/>
              <a:t> Enzyme - http://www.xjthealthylife.com/kimzyme/tips.html </a:t>
            </a:r>
          </a:p>
          <a:p>
            <a:endParaRPr lang="en-US" dirty="0"/>
          </a:p>
        </p:txBody>
      </p:sp>
      <p:sp>
        <p:nvSpPr>
          <p:cNvPr id="4" name="Slide Number Placeholder 3"/>
          <p:cNvSpPr>
            <a:spLocks noGrp="1"/>
          </p:cNvSpPr>
          <p:nvPr>
            <p:ph type="sldNum" sz="quarter" idx="10"/>
          </p:nvPr>
        </p:nvSpPr>
        <p:spPr/>
        <p:txBody>
          <a:bodyPr/>
          <a:lstStyle/>
          <a:p>
            <a:fld id="{D4136598-9411-40A4-B197-BDB8D1297AE1}"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27965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http://www.clinique.com.hk/?q=en/mpp&amp;args=skincare/anti-blemish/21&amp;menu=193&amp;clid=334 </a:t>
            </a:r>
          </a:p>
          <a:p>
            <a:r>
              <a:rPr lang="en-US" dirty="0" smtClean="0"/>
              <a:t>http://www.en.kiehls.com.hk/skin-care/category?Id=4d0c375f-a64d-4736-93c5-0e28fd0e20fe</a:t>
            </a:r>
          </a:p>
          <a:p>
            <a:r>
              <a:rPr lang="en-US" dirty="0" smtClean="0"/>
              <a:t>http://www.biothermhk.com/tch/products/default.aspx?n=122077&amp;c=122044&amp;g=122017</a:t>
            </a:r>
          </a:p>
          <a:p>
            <a:r>
              <a:rPr lang="en-US" dirty="0" smtClean="0"/>
              <a:t>http://www.fancl-hk.com/products/products.asp?series_id=2&amp;series_title=%E8%AD%B7%E8%86%9A%E5%93%81&amp;cate_id=68&amp;cate_title=AC+%E7%A5%9B%E7%97%98%E8%AD%B7%E7%90%86%E7%B3%BB%E5%88%97&amp;subcate_id=92&amp;subcate_title=%E7%A5%9B%E7%97%98%E8%A3%9C%E6%BF%95</a:t>
            </a:r>
          </a:p>
        </p:txBody>
      </p:sp>
      <p:sp>
        <p:nvSpPr>
          <p:cNvPr id="4" name="Slide Number Placeholder 3"/>
          <p:cNvSpPr>
            <a:spLocks noGrp="1"/>
          </p:cNvSpPr>
          <p:nvPr>
            <p:ph type="sldNum" sz="quarter" idx="10"/>
          </p:nvPr>
        </p:nvSpPr>
        <p:spPr/>
        <p:txBody>
          <a:bodyPr/>
          <a:lstStyle/>
          <a:p>
            <a:fld id="{D4136598-9411-40A4-B197-BDB8D1297AE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7965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lvl1pPr>
              <a:tabLst>
                <a:tab pos="679163" algn="l"/>
                <a:tab pos="1358326" algn="l"/>
                <a:tab pos="2037489" algn="l"/>
                <a:tab pos="2716652" algn="l"/>
              </a:tabLst>
              <a:defRPr>
                <a:solidFill>
                  <a:schemeClr val="tx1"/>
                </a:solidFill>
                <a:latin typeface="Arial" charset="0"/>
                <a:ea typeface="新細明體" pitchFamily="18" charset="-120"/>
              </a:defRPr>
            </a:lvl1pPr>
            <a:lvl2pPr>
              <a:tabLst>
                <a:tab pos="679163" algn="l"/>
                <a:tab pos="1358326" algn="l"/>
                <a:tab pos="2037489" algn="l"/>
                <a:tab pos="2716652" algn="l"/>
              </a:tabLst>
              <a:defRPr>
                <a:solidFill>
                  <a:schemeClr val="tx1"/>
                </a:solidFill>
                <a:latin typeface="Arial" charset="0"/>
                <a:ea typeface="新細明體" pitchFamily="18" charset="-120"/>
              </a:defRPr>
            </a:lvl2pPr>
            <a:lvl3pPr>
              <a:tabLst>
                <a:tab pos="679163" algn="l"/>
                <a:tab pos="1358326" algn="l"/>
                <a:tab pos="2037489" algn="l"/>
                <a:tab pos="2716652" algn="l"/>
              </a:tabLst>
              <a:defRPr>
                <a:solidFill>
                  <a:schemeClr val="tx1"/>
                </a:solidFill>
                <a:latin typeface="Arial" charset="0"/>
                <a:ea typeface="新細明體" pitchFamily="18" charset="-120"/>
              </a:defRPr>
            </a:lvl3pPr>
            <a:lvl4pPr>
              <a:tabLst>
                <a:tab pos="679163" algn="l"/>
                <a:tab pos="1358326" algn="l"/>
                <a:tab pos="2037489" algn="l"/>
                <a:tab pos="2716652" algn="l"/>
              </a:tabLst>
              <a:defRPr>
                <a:solidFill>
                  <a:schemeClr val="tx1"/>
                </a:solidFill>
                <a:latin typeface="Arial" charset="0"/>
                <a:ea typeface="新細明體" pitchFamily="18" charset="-120"/>
              </a:defRPr>
            </a:lvl4pPr>
            <a:lvl5pPr>
              <a:tabLst>
                <a:tab pos="679163" algn="l"/>
                <a:tab pos="1358326" algn="l"/>
                <a:tab pos="2037489" algn="l"/>
                <a:tab pos="2716652" algn="l"/>
              </a:tabLst>
              <a:defRPr>
                <a:solidFill>
                  <a:schemeClr val="tx1"/>
                </a:solidFill>
                <a:latin typeface="Arial" charset="0"/>
                <a:ea typeface="新細明體" pitchFamily="18" charset="-120"/>
              </a:defRPr>
            </a:lvl5pPr>
            <a:lvl6pPr marL="235919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6pPr>
            <a:lvl7pPr marL="278814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7pPr>
            <a:lvl8pPr marL="321708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8pPr>
            <a:lvl9pPr marL="364603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9pPr>
          </a:lstStyle>
          <a:p>
            <a:fld id="{485B75B4-F495-4AC9-862C-DBA5605F75C1}" type="slidenum">
              <a:rPr lang="en-US" altLang="zh-TW" smtClean="0">
                <a:solidFill>
                  <a:srgbClr val="000000"/>
                </a:solidFill>
              </a:rPr>
              <a:pPr/>
              <a:t>27</a:t>
            </a:fld>
            <a:endParaRPr lang="en-US" altLang="zh-TW" smtClean="0">
              <a:solidFill>
                <a:srgbClr val="000000"/>
              </a:solidFill>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lvl1pPr>
              <a:tabLst>
                <a:tab pos="679163" algn="l"/>
                <a:tab pos="1358326" algn="l"/>
                <a:tab pos="2037489" algn="l"/>
                <a:tab pos="2716652" algn="l"/>
              </a:tabLst>
              <a:defRPr>
                <a:solidFill>
                  <a:schemeClr val="tx1"/>
                </a:solidFill>
                <a:latin typeface="Arial" charset="0"/>
                <a:ea typeface="新細明體" pitchFamily="18" charset="-120"/>
              </a:defRPr>
            </a:lvl1pPr>
            <a:lvl2pPr>
              <a:tabLst>
                <a:tab pos="679163" algn="l"/>
                <a:tab pos="1358326" algn="l"/>
                <a:tab pos="2037489" algn="l"/>
                <a:tab pos="2716652" algn="l"/>
              </a:tabLst>
              <a:defRPr>
                <a:solidFill>
                  <a:schemeClr val="tx1"/>
                </a:solidFill>
                <a:latin typeface="Arial" charset="0"/>
                <a:ea typeface="新細明體" pitchFamily="18" charset="-120"/>
              </a:defRPr>
            </a:lvl2pPr>
            <a:lvl3pPr>
              <a:tabLst>
                <a:tab pos="679163" algn="l"/>
                <a:tab pos="1358326" algn="l"/>
                <a:tab pos="2037489" algn="l"/>
                <a:tab pos="2716652" algn="l"/>
              </a:tabLst>
              <a:defRPr>
                <a:solidFill>
                  <a:schemeClr val="tx1"/>
                </a:solidFill>
                <a:latin typeface="Arial" charset="0"/>
                <a:ea typeface="新細明體" pitchFamily="18" charset="-120"/>
              </a:defRPr>
            </a:lvl3pPr>
            <a:lvl4pPr>
              <a:tabLst>
                <a:tab pos="679163" algn="l"/>
                <a:tab pos="1358326" algn="l"/>
                <a:tab pos="2037489" algn="l"/>
                <a:tab pos="2716652" algn="l"/>
              </a:tabLst>
              <a:defRPr>
                <a:solidFill>
                  <a:schemeClr val="tx1"/>
                </a:solidFill>
                <a:latin typeface="Arial" charset="0"/>
                <a:ea typeface="新細明體" pitchFamily="18" charset="-120"/>
              </a:defRPr>
            </a:lvl4pPr>
            <a:lvl5pPr>
              <a:tabLst>
                <a:tab pos="679163" algn="l"/>
                <a:tab pos="1358326" algn="l"/>
                <a:tab pos="2037489" algn="l"/>
                <a:tab pos="2716652" algn="l"/>
              </a:tabLst>
              <a:defRPr>
                <a:solidFill>
                  <a:schemeClr val="tx1"/>
                </a:solidFill>
                <a:latin typeface="Arial" charset="0"/>
                <a:ea typeface="新細明體" pitchFamily="18" charset="-120"/>
              </a:defRPr>
            </a:lvl5pPr>
            <a:lvl6pPr marL="235919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6pPr>
            <a:lvl7pPr marL="278814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7pPr>
            <a:lvl8pPr marL="321708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8pPr>
            <a:lvl9pPr marL="364603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9pPr>
          </a:lstStyle>
          <a:p>
            <a:fld id="{485B75B4-F495-4AC9-862C-DBA5605F75C1}" type="slidenum">
              <a:rPr lang="en-US" altLang="zh-TW" smtClean="0">
                <a:solidFill>
                  <a:srgbClr val="000000"/>
                </a:solidFill>
              </a:rPr>
              <a:pPr/>
              <a:t>28</a:t>
            </a:fld>
            <a:endParaRPr lang="en-US" altLang="zh-TW" smtClean="0">
              <a:solidFill>
                <a:srgbClr val="000000"/>
              </a:solidFill>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lvl1pPr>
              <a:tabLst>
                <a:tab pos="679163" algn="l"/>
                <a:tab pos="1358326" algn="l"/>
                <a:tab pos="2037489" algn="l"/>
                <a:tab pos="2716652" algn="l"/>
              </a:tabLst>
              <a:defRPr>
                <a:solidFill>
                  <a:schemeClr val="tx1"/>
                </a:solidFill>
                <a:latin typeface="Arial" charset="0"/>
                <a:ea typeface="新細明體" pitchFamily="18" charset="-120"/>
              </a:defRPr>
            </a:lvl1pPr>
            <a:lvl2pPr>
              <a:tabLst>
                <a:tab pos="679163" algn="l"/>
                <a:tab pos="1358326" algn="l"/>
                <a:tab pos="2037489" algn="l"/>
                <a:tab pos="2716652" algn="l"/>
              </a:tabLst>
              <a:defRPr>
                <a:solidFill>
                  <a:schemeClr val="tx1"/>
                </a:solidFill>
                <a:latin typeface="Arial" charset="0"/>
                <a:ea typeface="新細明體" pitchFamily="18" charset="-120"/>
              </a:defRPr>
            </a:lvl2pPr>
            <a:lvl3pPr>
              <a:tabLst>
                <a:tab pos="679163" algn="l"/>
                <a:tab pos="1358326" algn="l"/>
                <a:tab pos="2037489" algn="l"/>
                <a:tab pos="2716652" algn="l"/>
              </a:tabLst>
              <a:defRPr>
                <a:solidFill>
                  <a:schemeClr val="tx1"/>
                </a:solidFill>
                <a:latin typeface="Arial" charset="0"/>
                <a:ea typeface="新細明體" pitchFamily="18" charset="-120"/>
              </a:defRPr>
            </a:lvl3pPr>
            <a:lvl4pPr>
              <a:tabLst>
                <a:tab pos="679163" algn="l"/>
                <a:tab pos="1358326" algn="l"/>
                <a:tab pos="2037489" algn="l"/>
                <a:tab pos="2716652" algn="l"/>
              </a:tabLst>
              <a:defRPr>
                <a:solidFill>
                  <a:schemeClr val="tx1"/>
                </a:solidFill>
                <a:latin typeface="Arial" charset="0"/>
                <a:ea typeface="新細明體" pitchFamily="18" charset="-120"/>
              </a:defRPr>
            </a:lvl4pPr>
            <a:lvl5pPr>
              <a:tabLst>
                <a:tab pos="679163" algn="l"/>
                <a:tab pos="1358326" algn="l"/>
                <a:tab pos="2037489" algn="l"/>
                <a:tab pos="2716652" algn="l"/>
              </a:tabLst>
              <a:defRPr>
                <a:solidFill>
                  <a:schemeClr val="tx1"/>
                </a:solidFill>
                <a:latin typeface="Arial" charset="0"/>
                <a:ea typeface="新細明體" pitchFamily="18" charset="-120"/>
              </a:defRPr>
            </a:lvl5pPr>
            <a:lvl6pPr marL="235919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6pPr>
            <a:lvl7pPr marL="278814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7pPr>
            <a:lvl8pPr marL="321708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8pPr>
            <a:lvl9pPr marL="364603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9pPr>
          </a:lstStyle>
          <a:p>
            <a:fld id="{485B75B4-F495-4AC9-862C-DBA5605F75C1}" type="slidenum">
              <a:rPr lang="en-US" altLang="zh-TW" smtClean="0">
                <a:solidFill>
                  <a:srgbClr val="000000"/>
                </a:solidFill>
              </a:rPr>
              <a:pPr/>
              <a:t>29</a:t>
            </a:fld>
            <a:endParaRPr lang="en-US" altLang="zh-TW" smtClean="0">
              <a:solidFill>
                <a:srgbClr val="000000"/>
              </a:solidFill>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lvl1pPr>
              <a:tabLst>
                <a:tab pos="679163" algn="l"/>
                <a:tab pos="1358326" algn="l"/>
                <a:tab pos="2037489" algn="l"/>
                <a:tab pos="2716652" algn="l"/>
              </a:tabLst>
              <a:defRPr>
                <a:solidFill>
                  <a:schemeClr val="tx1"/>
                </a:solidFill>
                <a:latin typeface="Arial" charset="0"/>
                <a:ea typeface="新細明體" pitchFamily="18" charset="-120"/>
              </a:defRPr>
            </a:lvl1pPr>
            <a:lvl2pPr>
              <a:tabLst>
                <a:tab pos="679163" algn="l"/>
                <a:tab pos="1358326" algn="l"/>
                <a:tab pos="2037489" algn="l"/>
                <a:tab pos="2716652" algn="l"/>
              </a:tabLst>
              <a:defRPr>
                <a:solidFill>
                  <a:schemeClr val="tx1"/>
                </a:solidFill>
                <a:latin typeface="Arial" charset="0"/>
                <a:ea typeface="新細明體" pitchFamily="18" charset="-120"/>
              </a:defRPr>
            </a:lvl2pPr>
            <a:lvl3pPr>
              <a:tabLst>
                <a:tab pos="679163" algn="l"/>
                <a:tab pos="1358326" algn="l"/>
                <a:tab pos="2037489" algn="l"/>
                <a:tab pos="2716652" algn="l"/>
              </a:tabLst>
              <a:defRPr>
                <a:solidFill>
                  <a:schemeClr val="tx1"/>
                </a:solidFill>
                <a:latin typeface="Arial" charset="0"/>
                <a:ea typeface="新細明體" pitchFamily="18" charset="-120"/>
              </a:defRPr>
            </a:lvl3pPr>
            <a:lvl4pPr>
              <a:tabLst>
                <a:tab pos="679163" algn="l"/>
                <a:tab pos="1358326" algn="l"/>
                <a:tab pos="2037489" algn="l"/>
                <a:tab pos="2716652" algn="l"/>
              </a:tabLst>
              <a:defRPr>
                <a:solidFill>
                  <a:schemeClr val="tx1"/>
                </a:solidFill>
                <a:latin typeface="Arial" charset="0"/>
                <a:ea typeface="新細明體" pitchFamily="18" charset="-120"/>
              </a:defRPr>
            </a:lvl4pPr>
            <a:lvl5pPr>
              <a:tabLst>
                <a:tab pos="679163" algn="l"/>
                <a:tab pos="1358326" algn="l"/>
                <a:tab pos="2037489" algn="l"/>
                <a:tab pos="2716652" algn="l"/>
              </a:tabLst>
              <a:defRPr>
                <a:solidFill>
                  <a:schemeClr val="tx1"/>
                </a:solidFill>
                <a:latin typeface="Arial" charset="0"/>
                <a:ea typeface="新細明體" pitchFamily="18" charset="-120"/>
              </a:defRPr>
            </a:lvl5pPr>
            <a:lvl6pPr marL="235919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6pPr>
            <a:lvl7pPr marL="278814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7pPr>
            <a:lvl8pPr marL="3217088"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8pPr>
            <a:lvl9pPr marL="3646033" indent="-214473" defTabSz="428945" eaLnBrk="0" fontAlgn="base" hangingPunct="0">
              <a:spcBef>
                <a:spcPct val="0"/>
              </a:spcBef>
              <a:spcAft>
                <a:spcPct val="0"/>
              </a:spcAft>
              <a:tabLst>
                <a:tab pos="679163" algn="l"/>
                <a:tab pos="1358326" algn="l"/>
                <a:tab pos="2037489" algn="l"/>
                <a:tab pos="2716652" algn="l"/>
              </a:tabLst>
              <a:defRPr>
                <a:solidFill>
                  <a:schemeClr val="tx1"/>
                </a:solidFill>
                <a:latin typeface="Arial" charset="0"/>
                <a:ea typeface="新細明體" pitchFamily="18" charset="-120"/>
              </a:defRPr>
            </a:lvl9pPr>
          </a:lstStyle>
          <a:p>
            <a:fld id="{485B75B4-F495-4AC9-862C-DBA5605F75C1}" type="slidenum">
              <a:rPr lang="en-US" altLang="zh-TW" smtClean="0">
                <a:solidFill>
                  <a:srgbClr val="000000"/>
                </a:solidFill>
              </a:rPr>
              <a:pPr/>
              <a:t>30</a:t>
            </a:fld>
            <a:endParaRPr lang="en-US" altLang="zh-TW" smtClean="0">
              <a:solidFill>
                <a:srgbClr val="000000"/>
              </a:solidFill>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5pPr>
            <a:lvl6pPr marL="2359198" indent="-214473" defTabSz="428945" eaLnBrk="0" fontAlgn="base" hangingPunct="0">
              <a:spcBef>
                <a:spcPct val="30000"/>
              </a:spcBef>
              <a:spcAft>
                <a:spcPct val="0"/>
              </a:spcAft>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6pPr>
            <a:lvl7pPr marL="2788143" indent="-214473" defTabSz="428945" eaLnBrk="0" fontAlgn="base" hangingPunct="0">
              <a:spcBef>
                <a:spcPct val="30000"/>
              </a:spcBef>
              <a:spcAft>
                <a:spcPct val="0"/>
              </a:spcAft>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7pPr>
            <a:lvl8pPr marL="3217088" indent="-214473" defTabSz="428945" eaLnBrk="0" fontAlgn="base" hangingPunct="0">
              <a:spcBef>
                <a:spcPct val="30000"/>
              </a:spcBef>
              <a:spcAft>
                <a:spcPct val="0"/>
              </a:spcAft>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8pPr>
            <a:lvl9pPr marL="3646033" indent="-214473" defTabSz="428945" eaLnBrk="0" fontAlgn="base" hangingPunct="0">
              <a:spcBef>
                <a:spcPct val="30000"/>
              </a:spcBef>
              <a:spcAft>
                <a:spcPct val="0"/>
              </a:spcAft>
              <a:buClr>
                <a:srgbClr val="000000"/>
              </a:buClr>
              <a:buSzPct val="100000"/>
              <a:buFont typeface="Times New Roman" pitchFamily="18" charset="0"/>
              <a:tabLst>
                <a:tab pos="679163" algn="l"/>
                <a:tab pos="1358326" algn="l"/>
                <a:tab pos="2037489" algn="l"/>
                <a:tab pos="2716652" algn="l"/>
              </a:tabLst>
              <a:defRPr sz="1100">
                <a:solidFill>
                  <a:srgbClr val="000000"/>
                </a:solidFill>
                <a:latin typeface="Times New Roman" pitchFamily="18" charset="0"/>
              </a:defRPr>
            </a:lvl9pPr>
          </a:lstStyle>
          <a:p>
            <a:pPr>
              <a:spcBef>
                <a:spcPct val="0"/>
              </a:spcBef>
            </a:pPr>
            <a:fld id="{CF87BB8A-1D79-472E-B71D-13B39319B1A9}" type="slidenum">
              <a:rPr lang="en-GB" altLang="zh-HK" sz="1300">
                <a:solidFill>
                  <a:prstClr val="black"/>
                </a:solidFill>
                <a:latin typeface="Arial" charset="0"/>
              </a:rPr>
              <a:pPr>
                <a:spcBef>
                  <a:spcPct val="0"/>
                </a:spcBef>
              </a:pPr>
              <a:t>31</a:t>
            </a:fld>
            <a:endParaRPr lang="en-GB" altLang="zh-HK" sz="1300">
              <a:solidFill>
                <a:prstClr val="black"/>
              </a:solidFill>
              <a:latin typeface="Arial" charset="0"/>
            </a:endParaRPr>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HK" altLang="zh-H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2014/5/13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2014/5/13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2014/5/13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u="sng"/>
            </a:lvl1pPr>
          </a:lstStyle>
          <a:p>
            <a:pPr>
              <a:defRPr/>
            </a:pPr>
            <a:fld id="{65D1843B-341B-4A53-B7FA-858EFE187C42}" type="slidenum">
              <a:rPr lang="en-US"/>
              <a:pPr>
                <a:defRPr/>
              </a:pPr>
              <a:t>‹#›</a:t>
            </a:fld>
            <a:endParaRPr lang="en-US"/>
          </a:p>
        </p:txBody>
      </p:sp>
    </p:spTree>
    <p:extLst>
      <p:ext uri="{BB962C8B-B14F-4D97-AF65-F5344CB8AC3E}">
        <p14:creationId xmlns:p14="http://schemas.microsoft.com/office/powerpoint/2010/main" val="293441372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u="sng"/>
            </a:lvl1pPr>
          </a:lstStyle>
          <a:p>
            <a:pPr>
              <a:defRPr/>
            </a:pPr>
            <a:fld id="{EAA30E47-A42A-479C-B6CB-F4E0BBB75990}" type="slidenum">
              <a:rPr lang="en-US"/>
              <a:pPr>
                <a:defRPr/>
              </a:pPr>
              <a:t>‹#›</a:t>
            </a:fld>
            <a:endParaRPr lang="en-US"/>
          </a:p>
        </p:txBody>
      </p:sp>
    </p:spTree>
    <p:extLst>
      <p:ext uri="{BB962C8B-B14F-4D97-AF65-F5344CB8AC3E}">
        <p14:creationId xmlns:p14="http://schemas.microsoft.com/office/powerpoint/2010/main" val="46998090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u="sng"/>
            </a:lvl1pPr>
          </a:lstStyle>
          <a:p>
            <a:pPr>
              <a:defRPr/>
            </a:pPr>
            <a:fld id="{4FCC2630-E998-408D-A758-D6D7EF4ECF91}" type="slidenum">
              <a:rPr lang="en-US"/>
              <a:pPr>
                <a:defRPr/>
              </a:pPr>
              <a:t>‹#›</a:t>
            </a:fld>
            <a:endParaRPr lang="en-US"/>
          </a:p>
        </p:txBody>
      </p:sp>
    </p:spTree>
    <p:extLst>
      <p:ext uri="{BB962C8B-B14F-4D97-AF65-F5344CB8AC3E}">
        <p14:creationId xmlns:p14="http://schemas.microsoft.com/office/powerpoint/2010/main" val="119840173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u="sng"/>
            </a:lvl1pPr>
          </a:lstStyle>
          <a:p>
            <a:pPr>
              <a:defRPr/>
            </a:pPr>
            <a:fld id="{8C580C01-4D9C-43E1-A7D1-B04AD92C4D6C}" type="slidenum">
              <a:rPr lang="en-US"/>
              <a:pPr>
                <a:defRPr/>
              </a:pPr>
              <a:t>‹#›</a:t>
            </a:fld>
            <a:endParaRPr lang="en-US"/>
          </a:p>
        </p:txBody>
      </p:sp>
    </p:spTree>
    <p:extLst>
      <p:ext uri="{BB962C8B-B14F-4D97-AF65-F5344CB8AC3E}">
        <p14:creationId xmlns:p14="http://schemas.microsoft.com/office/powerpoint/2010/main" val="256205653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u="sng"/>
            </a:lvl1pPr>
          </a:lstStyle>
          <a:p>
            <a:pPr>
              <a:defRPr/>
            </a:pPr>
            <a:fld id="{2FDF59FC-8F15-4855-B146-C0B42DCD94A6}" type="slidenum">
              <a:rPr lang="en-US"/>
              <a:pPr>
                <a:defRPr/>
              </a:pPr>
              <a:t>‹#›</a:t>
            </a:fld>
            <a:endParaRPr lang="en-US"/>
          </a:p>
        </p:txBody>
      </p:sp>
    </p:spTree>
    <p:extLst>
      <p:ext uri="{BB962C8B-B14F-4D97-AF65-F5344CB8AC3E}">
        <p14:creationId xmlns:p14="http://schemas.microsoft.com/office/powerpoint/2010/main" val="54083974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u="sng"/>
            </a:lvl1pPr>
          </a:lstStyle>
          <a:p>
            <a:pPr>
              <a:defRPr/>
            </a:pPr>
            <a:fld id="{2915892A-D180-41D9-A66D-17D9D6B2CE14}" type="slidenum">
              <a:rPr lang="en-US"/>
              <a:pPr>
                <a:defRPr/>
              </a:pPr>
              <a:t>‹#›</a:t>
            </a:fld>
            <a:endParaRPr lang="en-US"/>
          </a:p>
        </p:txBody>
      </p:sp>
    </p:spTree>
    <p:extLst>
      <p:ext uri="{BB962C8B-B14F-4D97-AF65-F5344CB8AC3E}">
        <p14:creationId xmlns:p14="http://schemas.microsoft.com/office/powerpoint/2010/main" val="238289112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u="sng"/>
            </a:lvl1pPr>
          </a:lstStyle>
          <a:p>
            <a:pPr>
              <a:defRPr/>
            </a:pPr>
            <a:fld id="{82900DAD-25E0-4722-B3DA-B9D8E5FCFFE2}" type="slidenum">
              <a:rPr lang="en-US"/>
              <a:pPr>
                <a:defRPr/>
              </a:pPr>
              <a:t>‹#›</a:t>
            </a:fld>
            <a:endParaRPr lang="en-US"/>
          </a:p>
        </p:txBody>
      </p:sp>
    </p:spTree>
    <p:extLst>
      <p:ext uri="{BB962C8B-B14F-4D97-AF65-F5344CB8AC3E}">
        <p14:creationId xmlns:p14="http://schemas.microsoft.com/office/powerpoint/2010/main" val="116418245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u="sng"/>
            </a:lvl1pPr>
          </a:lstStyle>
          <a:p>
            <a:pPr>
              <a:defRPr/>
            </a:pPr>
            <a:fld id="{3715D165-075F-4F98-9F88-351F898F2E40}" type="slidenum">
              <a:rPr lang="en-US"/>
              <a:pPr>
                <a:defRPr/>
              </a:pPr>
              <a:t>‹#›</a:t>
            </a:fld>
            <a:endParaRPr lang="en-US"/>
          </a:p>
        </p:txBody>
      </p:sp>
    </p:spTree>
    <p:extLst>
      <p:ext uri="{BB962C8B-B14F-4D97-AF65-F5344CB8AC3E}">
        <p14:creationId xmlns:p14="http://schemas.microsoft.com/office/powerpoint/2010/main" val="67902224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2014/5/13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u="sng"/>
            </a:lvl1pPr>
          </a:lstStyle>
          <a:p>
            <a:pPr>
              <a:defRPr/>
            </a:pPr>
            <a:fld id="{5FAF2F72-3FEA-44B9-B0DA-D5374743E4D9}" type="slidenum">
              <a:rPr lang="en-US"/>
              <a:pPr>
                <a:defRPr/>
              </a:pPr>
              <a:t>‹#›</a:t>
            </a:fld>
            <a:endParaRPr lang="en-US"/>
          </a:p>
        </p:txBody>
      </p:sp>
    </p:spTree>
    <p:extLst>
      <p:ext uri="{BB962C8B-B14F-4D97-AF65-F5344CB8AC3E}">
        <p14:creationId xmlns:p14="http://schemas.microsoft.com/office/powerpoint/2010/main" val="249456670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u="sng"/>
            </a:lvl1pPr>
          </a:lstStyle>
          <a:p>
            <a:pPr>
              <a:defRPr/>
            </a:pPr>
            <a:fld id="{8985F949-A729-473D-A024-AE90A40EABBE}" type="slidenum">
              <a:rPr lang="en-US"/>
              <a:pPr>
                <a:defRPr/>
              </a:pPr>
              <a:t>‹#›</a:t>
            </a:fld>
            <a:endParaRPr lang="en-US"/>
          </a:p>
        </p:txBody>
      </p:sp>
    </p:spTree>
    <p:extLst>
      <p:ext uri="{BB962C8B-B14F-4D97-AF65-F5344CB8AC3E}">
        <p14:creationId xmlns:p14="http://schemas.microsoft.com/office/powerpoint/2010/main" val="407486970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u="sng"/>
            </a:lvl1pPr>
          </a:lstStyle>
          <a:p>
            <a:pPr>
              <a:defRPr/>
            </a:pPr>
            <a:fld id="{1694F5B7-5916-4C81-AD1D-3D085F50C7BB}" type="slidenum">
              <a:rPr lang="en-US"/>
              <a:pPr>
                <a:defRPr/>
              </a:pPr>
              <a:t>‹#›</a:t>
            </a:fld>
            <a:endParaRPr lang="en-US"/>
          </a:p>
        </p:txBody>
      </p:sp>
    </p:spTree>
    <p:extLst>
      <p:ext uri="{BB962C8B-B14F-4D97-AF65-F5344CB8AC3E}">
        <p14:creationId xmlns:p14="http://schemas.microsoft.com/office/powerpoint/2010/main" val="74373127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eaLnBrk="0" hangingPunct="0">
              <a:defRPr u="sng"/>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eaLnBrk="0" hangingPunct="0">
              <a:defRPr u="sng"/>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eaLnBrk="0" hangingPunct="0">
              <a:defRPr u="sng"/>
            </a:lvl1pPr>
          </a:lstStyle>
          <a:p>
            <a:pPr>
              <a:defRPr/>
            </a:pPr>
            <a:fld id="{D874E270-09C6-444A-83E2-CCDD4819E919}" type="slidenum">
              <a:rPr lang="en-US"/>
              <a:pPr>
                <a:defRPr/>
              </a:pPr>
              <a:t>‹#›</a:t>
            </a:fld>
            <a:endParaRPr lang="en-US"/>
          </a:p>
        </p:txBody>
      </p:sp>
    </p:spTree>
    <p:extLst>
      <p:ext uri="{BB962C8B-B14F-4D97-AF65-F5344CB8AC3E}">
        <p14:creationId xmlns:p14="http://schemas.microsoft.com/office/powerpoint/2010/main" val="270801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687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757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556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806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464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87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2014/5/13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291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556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153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457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80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lstStyle>
            <a:lvl1pPr algn="ctr">
              <a:defRPr sz="600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HK" altLang="en-US"/>
          </a:p>
        </p:txBody>
      </p:sp>
      <p:sp>
        <p:nvSpPr>
          <p:cNvPr id="4" name="Rectangle 13"/>
          <p:cNvSpPr>
            <a:spLocks noGrp="1" noChangeArrowheads="1"/>
          </p:cNvSpPr>
          <p:nvPr>
            <p:ph type="dt" idx="10"/>
          </p:nvPr>
        </p:nvSpPr>
        <p:spPr>
          <a:ln/>
        </p:spPr>
        <p:txBody>
          <a:bodyPr/>
          <a:lstStyle>
            <a:lvl1pPr>
              <a:defRPr/>
            </a:lvl1pPr>
          </a:lstStyle>
          <a:p>
            <a:pPr>
              <a:defRPr/>
            </a:pPr>
            <a:r>
              <a:rPr lang="en-US" altLang="zh-HK"/>
              <a:t>1/10/12</a:t>
            </a:r>
          </a:p>
        </p:txBody>
      </p:sp>
      <p:sp>
        <p:nvSpPr>
          <p:cNvPr id="5" name="Rectangle 15"/>
          <p:cNvSpPr>
            <a:spLocks noGrp="1" noChangeArrowheads="1"/>
          </p:cNvSpPr>
          <p:nvPr>
            <p:ph type="sldNum" idx="11"/>
          </p:nvPr>
        </p:nvSpPr>
        <p:spPr>
          <a:ln/>
        </p:spPr>
        <p:txBody>
          <a:bodyPr/>
          <a:lstStyle>
            <a:lvl1pPr>
              <a:defRPr/>
            </a:lvl1pPr>
          </a:lstStyle>
          <a:p>
            <a:pPr>
              <a:defRPr/>
            </a:pPr>
            <a:fld id="{A0D4374B-C4B4-416E-B7C9-5D5B7BDCB8B3}" type="slidenum">
              <a:rPr lang="en-US" altLang="zh-HK"/>
              <a:pPr>
                <a:defRPr/>
              </a:pPr>
              <a:t>‹#›</a:t>
            </a:fld>
            <a:endParaRPr lang="en-US" altLang="zh-HK"/>
          </a:p>
        </p:txBody>
      </p:sp>
    </p:spTree>
    <p:extLst>
      <p:ext uri="{BB962C8B-B14F-4D97-AF65-F5344CB8AC3E}">
        <p14:creationId xmlns:p14="http://schemas.microsoft.com/office/powerpoint/2010/main" val="965359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13"/>
          <p:cNvSpPr>
            <a:spLocks noGrp="1" noChangeArrowheads="1"/>
          </p:cNvSpPr>
          <p:nvPr>
            <p:ph type="dt" idx="10"/>
          </p:nvPr>
        </p:nvSpPr>
        <p:spPr>
          <a:ln/>
        </p:spPr>
        <p:txBody>
          <a:bodyPr/>
          <a:lstStyle>
            <a:lvl1pPr>
              <a:defRPr/>
            </a:lvl1pPr>
          </a:lstStyle>
          <a:p>
            <a:pPr>
              <a:defRPr/>
            </a:pPr>
            <a:r>
              <a:rPr lang="en-US" altLang="zh-HK"/>
              <a:t>1/10/12</a:t>
            </a:r>
          </a:p>
        </p:txBody>
      </p:sp>
      <p:sp>
        <p:nvSpPr>
          <p:cNvPr id="5" name="Rectangle 15"/>
          <p:cNvSpPr>
            <a:spLocks noGrp="1" noChangeArrowheads="1"/>
          </p:cNvSpPr>
          <p:nvPr>
            <p:ph type="sldNum" idx="11"/>
          </p:nvPr>
        </p:nvSpPr>
        <p:spPr>
          <a:ln/>
        </p:spPr>
        <p:txBody>
          <a:bodyPr/>
          <a:lstStyle>
            <a:lvl1pPr>
              <a:defRPr/>
            </a:lvl1pPr>
          </a:lstStyle>
          <a:p>
            <a:pPr>
              <a:defRPr/>
            </a:pPr>
            <a:fld id="{9C721E4A-D485-4B33-8DB1-FCC3B86DE06C}" type="slidenum">
              <a:rPr lang="en-US" altLang="zh-HK"/>
              <a:pPr>
                <a:defRPr/>
              </a:pPr>
              <a:t>‹#›</a:t>
            </a:fld>
            <a:endParaRPr lang="en-US" altLang="zh-HK"/>
          </a:p>
        </p:txBody>
      </p:sp>
    </p:spTree>
    <p:extLst>
      <p:ext uri="{BB962C8B-B14F-4D97-AF65-F5344CB8AC3E}">
        <p14:creationId xmlns:p14="http://schemas.microsoft.com/office/powerpoint/2010/main" val="1600032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13"/>
          <p:cNvSpPr>
            <a:spLocks noGrp="1" noChangeArrowheads="1"/>
          </p:cNvSpPr>
          <p:nvPr>
            <p:ph type="dt" idx="10"/>
          </p:nvPr>
        </p:nvSpPr>
        <p:spPr>
          <a:ln/>
        </p:spPr>
        <p:txBody>
          <a:bodyPr/>
          <a:lstStyle>
            <a:lvl1pPr>
              <a:defRPr/>
            </a:lvl1pPr>
          </a:lstStyle>
          <a:p>
            <a:pPr>
              <a:defRPr/>
            </a:pPr>
            <a:r>
              <a:rPr lang="en-US" altLang="zh-HK"/>
              <a:t>1/10/12</a:t>
            </a:r>
          </a:p>
        </p:txBody>
      </p:sp>
      <p:sp>
        <p:nvSpPr>
          <p:cNvPr id="5" name="Rectangle 15"/>
          <p:cNvSpPr>
            <a:spLocks noGrp="1" noChangeArrowheads="1"/>
          </p:cNvSpPr>
          <p:nvPr>
            <p:ph type="sldNum" idx="11"/>
          </p:nvPr>
        </p:nvSpPr>
        <p:spPr>
          <a:ln/>
        </p:spPr>
        <p:txBody>
          <a:bodyPr/>
          <a:lstStyle>
            <a:lvl1pPr>
              <a:defRPr/>
            </a:lvl1pPr>
          </a:lstStyle>
          <a:p>
            <a:pPr>
              <a:defRPr/>
            </a:pPr>
            <a:fld id="{818CE91C-DB2E-4672-BDA1-E8405670327B}" type="slidenum">
              <a:rPr lang="en-US" altLang="zh-HK"/>
              <a:pPr>
                <a:defRPr/>
              </a:pPr>
              <a:t>‹#›</a:t>
            </a:fld>
            <a:endParaRPr lang="en-US" altLang="zh-HK"/>
          </a:p>
        </p:txBody>
      </p:sp>
    </p:spTree>
    <p:extLst>
      <p:ext uri="{BB962C8B-B14F-4D97-AF65-F5344CB8AC3E}">
        <p14:creationId xmlns:p14="http://schemas.microsoft.com/office/powerpoint/2010/main" val="2160366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4963"/>
            <a:ext cx="4037013" cy="45243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6613" y="1604963"/>
            <a:ext cx="4038600" cy="45243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Rectangle 13"/>
          <p:cNvSpPr>
            <a:spLocks noGrp="1" noChangeArrowheads="1"/>
          </p:cNvSpPr>
          <p:nvPr>
            <p:ph type="dt" idx="10"/>
          </p:nvPr>
        </p:nvSpPr>
        <p:spPr>
          <a:ln/>
        </p:spPr>
        <p:txBody>
          <a:bodyPr/>
          <a:lstStyle>
            <a:lvl1pPr>
              <a:defRPr/>
            </a:lvl1pPr>
          </a:lstStyle>
          <a:p>
            <a:pPr>
              <a:defRPr/>
            </a:pPr>
            <a:r>
              <a:rPr lang="en-US" altLang="zh-HK"/>
              <a:t>1/10/12</a:t>
            </a:r>
          </a:p>
        </p:txBody>
      </p:sp>
      <p:sp>
        <p:nvSpPr>
          <p:cNvPr id="6" name="Rectangle 15"/>
          <p:cNvSpPr>
            <a:spLocks noGrp="1" noChangeArrowheads="1"/>
          </p:cNvSpPr>
          <p:nvPr>
            <p:ph type="sldNum" idx="11"/>
          </p:nvPr>
        </p:nvSpPr>
        <p:spPr>
          <a:ln/>
        </p:spPr>
        <p:txBody>
          <a:bodyPr/>
          <a:lstStyle>
            <a:lvl1pPr>
              <a:defRPr/>
            </a:lvl1pPr>
          </a:lstStyle>
          <a:p>
            <a:pPr>
              <a:defRPr/>
            </a:pPr>
            <a:fld id="{F64B8612-D3BB-44D7-96F7-4E5553E11FCA}" type="slidenum">
              <a:rPr lang="en-US" altLang="zh-HK"/>
              <a:pPr>
                <a:defRPr/>
              </a:pPr>
              <a:t>‹#›</a:t>
            </a:fld>
            <a:endParaRPr lang="en-US" altLang="zh-HK"/>
          </a:p>
        </p:txBody>
      </p:sp>
    </p:spTree>
    <p:extLst>
      <p:ext uri="{BB962C8B-B14F-4D97-AF65-F5344CB8AC3E}">
        <p14:creationId xmlns:p14="http://schemas.microsoft.com/office/powerpoint/2010/main" val="1582022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Rectangle 13"/>
          <p:cNvSpPr>
            <a:spLocks noGrp="1" noChangeArrowheads="1"/>
          </p:cNvSpPr>
          <p:nvPr>
            <p:ph type="dt" idx="10"/>
          </p:nvPr>
        </p:nvSpPr>
        <p:spPr>
          <a:ln/>
        </p:spPr>
        <p:txBody>
          <a:bodyPr/>
          <a:lstStyle>
            <a:lvl1pPr>
              <a:defRPr/>
            </a:lvl1pPr>
          </a:lstStyle>
          <a:p>
            <a:pPr>
              <a:defRPr/>
            </a:pPr>
            <a:r>
              <a:rPr lang="en-US" altLang="zh-HK"/>
              <a:t>1/10/12</a:t>
            </a:r>
          </a:p>
        </p:txBody>
      </p:sp>
      <p:sp>
        <p:nvSpPr>
          <p:cNvPr id="8" name="Rectangle 15"/>
          <p:cNvSpPr>
            <a:spLocks noGrp="1" noChangeArrowheads="1"/>
          </p:cNvSpPr>
          <p:nvPr>
            <p:ph type="sldNum" idx="11"/>
          </p:nvPr>
        </p:nvSpPr>
        <p:spPr>
          <a:ln/>
        </p:spPr>
        <p:txBody>
          <a:bodyPr/>
          <a:lstStyle>
            <a:lvl1pPr>
              <a:defRPr/>
            </a:lvl1pPr>
          </a:lstStyle>
          <a:p>
            <a:pPr>
              <a:defRPr/>
            </a:pPr>
            <a:fld id="{91692378-F003-4D93-BFD1-74DFCF798D8F}" type="slidenum">
              <a:rPr lang="en-US" altLang="zh-HK"/>
              <a:pPr>
                <a:defRPr/>
              </a:pPr>
              <a:t>‹#›</a:t>
            </a:fld>
            <a:endParaRPr lang="en-US" altLang="zh-HK"/>
          </a:p>
        </p:txBody>
      </p:sp>
    </p:spTree>
    <p:extLst>
      <p:ext uri="{BB962C8B-B14F-4D97-AF65-F5344CB8AC3E}">
        <p14:creationId xmlns:p14="http://schemas.microsoft.com/office/powerpoint/2010/main" val="88052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2014/5/13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Rectangle 13"/>
          <p:cNvSpPr>
            <a:spLocks noGrp="1" noChangeArrowheads="1"/>
          </p:cNvSpPr>
          <p:nvPr>
            <p:ph type="dt" idx="10"/>
          </p:nvPr>
        </p:nvSpPr>
        <p:spPr>
          <a:ln/>
        </p:spPr>
        <p:txBody>
          <a:bodyPr/>
          <a:lstStyle>
            <a:lvl1pPr>
              <a:defRPr/>
            </a:lvl1pPr>
          </a:lstStyle>
          <a:p>
            <a:pPr>
              <a:defRPr/>
            </a:pPr>
            <a:r>
              <a:rPr lang="en-US" altLang="zh-HK"/>
              <a:t>1/10/12</a:t>
            </a:r>
          </a:p>
        </p:txBody>
      </p:sp>
      <p:sp>
        <p:nvSpPr>
          <p:cNvPr id="4" name="Rectangle 15"/>
          <p:cNvSpPr>
            <a:spLocks noGrp="1" noChangeArrowheads="1"/>
          </p:cNvSpPr>
          <p:nvPr>
            <p:ph type="sldNum" idx="11"/>
          </p:nvPr>
        </p:nvSpPr>
        <p:spPr>
          <a:ln/>
        </p:spPr>
        <p:txBody>
          <a:bodyPr/>
          <a:lstStyle>
            <a:lvl1pPr>
              <a:defRPr/>
            </a:lvl1pPr>
          </a:lstStyle>
          <a:p>
            <a:pPr>
              <a:defRPr/>
            </a:pPr>
            <a:fld id="{B6ADA11B-C4C6-4BB8-B9EA-1D4D46BE5456}" type="slidenum">
              <a:rPr lang="en-US" altLang="zh-HK"/>
              <a:pPr>
                <a:defRPr/>
              </a:pPr>
              <a:t>‹#›</a:t>
            </a:fld>
            <a:endParaRPr lang="en-US" altLang="zh-HK"/>
          </a:p>
        </p:txBody>
      </p:sp>
    </p:spTree>
    <p:extLst>
      <p:ext uri="{BB962C8B-B14F-4D97-AF65-F5344CB8AC3E}">
        <p14:creationId xmlns:p14="http://schemas.microsoft.com/office/powerpoint/2010/main" val="3879934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dt" idx="10"/>
          </p:nvPr>
        </p:nvSpPr>
        <p:spPr>
          <a:ln/>
        </p:spPr>
        <p:txBody>
          <a:bodyPr/>
          <a:lstStyle>
            <a:lvl1pPr>
              <a:defRPr/>
            </a:lvl1pPr>
          </a:lstStyle>
          <a:p>
            <a:pPr>
              <a:defRPr/>
            </a:pPr>
            <a:r>
              <a:rPr lang="en-US" altLang="zh-HK"/>
              <a:t>1/10/12</a:t>
            </a:r>
          </a:p>
        </p:txBody>
      </p:sp>
      <p:sp>
        <p:nvSpPr>
          <p:cNvPr id="3" name="Rectangle 15"/>
          <p:cNvSpPr>
            <a:spLocks noGrp="1" noChangeArrowheads="1"/>
          </p:cNvSpPr>
          <p:nvPr>
            <p:ph type="sldNum" idx="11"/>
          </p:nvPr>
        </p:nvSpPr>
        <p:spPr>
          <a:ln/>
        </p:spPr>
        <p:txBody>
          <a:bodyPr/>
          <a:lstStyle>
            <a:lvl1pPr>
              <a:defRPr/>
            </a:lvl1pPr>
          </a:lstStyle>
          <a:p>
            <a:pPr>
              <a:defRPr/>
            </a:pPr>
            <a:fld id="{2438200F-F9E4-43E0-B7E9-E93F1D1614AB}" type="slidenum">
              <a:rPr lang="en-US" altLang="zh-HK"/>
              <a:pPr>
                <a:defRPr/>
              </a:pPr>
              <a:t>‹#›</a:t>
            </a:fld>
            <a:endParaRPr lang="en-US" altLang="zh-HK"/>
          </a:p>
        </p:txBody>
      </p:sp>
    </p:spTree>
    <p:extLst>
      <p:ext uri="{BB962C8B-B14F-4D97-AF65-F5344CB8AC3E}">
        <p14:creationId xmlns:p14="http://schemas.microsoft.com/office/powerpoint/2010/main" val="71090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13"/>
          <p:cNvSpPr>
            <a:spLocks noGrp="1" noChangeArrowheads="1"/>
          </p:cNvSpPr>
          <p:nvPr>
            <p:ph type="dt" idx="10"/>
          </p:nvPr>
        </p:nvSpPr>
        <p:spPr>
          <a:ln/>
        </p:spPr>
        <p:txBody>
          <a:bodyPr/>
          <a:lstStyle>
            <a:lvl1pPr>
              <a:defRPr/>
            </a:lvl1pPr>
          </a:lstStyle>
          <a:p>
            <a:pPr>
              <a:defRPr/>
            </a:pPr>
            <a:r>
              <a:rPr lang="en-US" altLang="zh-HK"/>
              <a:t>1/10/12</a:t>
            </a:r>
          </a:p>
        </p:txBody>
      </p:sp>
      <p:sp>
        <p:nvSpPr>
          <p:cNvPr id="6" name="Rectangle 15"/>
          <p:cNvSpPr>
            <a:spLocks noGrp="1" noChangeArrowheads="1"/>
          </p:cNvSpPr>
          <p:nvPr>
            <p:ph type="sldNum" idx="11"/>
          </p:nvPr>
        </p:nvSpPr>
        <p:spPr>
          <a:ln/>
        </p:spPr>
        <p:txBody>
          <a:bodyPr/>
          <a:lstStyle>
            <a:lvl1pPr>
              <a:defRPr/>
            </a:lvl1pPr>
          </a:lstStyle>
          <a:p>
            <a:pPr>
              <a:defRPr/>
            </a:pPr>
            <a:fld id="{31E4487E-B4A8-4693-9928-C1CCC0ABA797}" type="slidenum">
              <a:rPr lang="en-US" altLang="zh-HK"/>
              <a:pPr>
                <a:defRPr/>
              </a:pPr>
              <a:t>‹#›</a:t>
            </a:fld>
            <a:endParaRPr lang="en-US" altLang="zh-HK"/>
          </a:p>
        </p:txBody>
      </p:sp>
    </p:spTree>
    <p:extLst>
      <p:ext uri="{BB962C8B-B14F-4D97-AF65-F5344CB8AC3E}">
        <p14:creationId xmlns:p14="http://schemas.microsoft.com/office/powerpoint/2010/main" val="1183595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13"/>
          <p:cNvSpPr>
            <a:spLocks noGrp="1" noChangeArrowheads="1"/>
          </p:cNvSpPr>
          <p:nvPr>
            <p:ph type="dt" idx="10"/>
          </p:nvPr>
        </p:nvSpPr>
        <p:spPr>
          <a:ln/>
        </p:spPr>
        <p:txBody>
          <a:bodyPr/>
          <a:lstStyle>
            <a:lvl1pPr>
              <a:defRPr/>
            </a:lvl1pPr>
          </a:lstStyle>
          <a:p>
            <a:pPr>
              <a:defRPr/>
            </a:pPr>
            <a:r>
              <a:rPr lang="en-US" altLang="zh-HK"/>
              <a:t>1/10/12</a:t>
            </a:r>
          </a:p>
        </p:txBody>
      </p:sp>
      <p:sp>
        <p:nvSpPr>
          <p:cNvPr id="6" name="Rectangle 15"/>
          <p:cNvSpPr>
            <a:spLocks noGrp="1" noChangeArrowheads="1"/>
          </p:cNvSpPr>
          <p:nvPr>
            <p:ph type="sldNum" idx="11"/>
          </p:nvPr>
        </p:nvSpPr>
        <p:spPr>
          <a:ln/>
        </p:spPr>
        <p:txBody>
          <a:bodyPr/>
          <a:lstStyle>
            <a:lvl1pPr>
              <a:defRPr/>
            </a:lvl1pPr>
          </a:lstStyle>
          <a:p>
            <a:pPr>
              <a:defRPr/>
            </a:pPr>
            <a:fld id="{6E4B9259-16CF-4E8B-824D-6856DA609F63}" type="slidenum">
              <a:rPr lang="en-US" altLang="zh-HK"/>
              <a:pPr>
                <a:defRPr/>
              </a:pPr>
              <a:t>‹#›</a:t>
            </a:fld>
            <a:endParaRPr lang="en-US" altLang="zh-HK"/>
          </a:p>
        </p:txBody>
      </p:sp>
    </p:spTree>
    <p:extLst>
      <p:ext uri="{BB962C8B-B14F-4D97-AF65-F5344CB8AC3E}">
        <p14:creationId xmlns:p14="http://schemas.microsoft.com/office/powerpoint/2010/main" val="412945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13"/>
          <p:cNvSpPr>
            <a:spLocks noGrp="1" noChangeArrowheads="1"/>
          </p:cNvSpPr>
          <p:nvPr>
            <p:ph type="dt" idx="10"/>
          </p:nvPr>
        </p:nvSpPr>
        <p:spPr>
          <a:ln/>
        </p:spPr>
        <p:txBody>
          <a:bodyPr/>
          <a:lstStyle>
            <a:lvl1pPr>
              <a:defRPr/>
            </a:lvl1pPr>
          </a:lstStyle>
          <a:p>
            <a:pPr>
              <a:defRPr/>
            </a:pPr>
            <a:r>
              <a:rPr lang="en-US" altLang="zh-HK"/>
              <a:t>1/10/12</a:t>
            </a:r>
          </a:p>
        </p:txBody>
      </p:sp>
      <p:sp>
        <p:nvSpPr>
          <p:cNvPr id="5" name="Rectangle 15"/>
          <p:cNvSpPr>
            <a:spLocks noGrp="1" noChangeArrowheads="1"/>
          </p:cNvSpPr>
          <p:nvPr>
            <p:ph type="sldNum" idx="11"/>
          </p:nvPr>
        </p:nvSpPr>
        <p:spPr>
          <a:ln/>
        </p:spPr>
        <p:txBody>
          <a:bodyPr/>
          <a:lstStyle>
            <a:lvl1pPr>
              <a:defRPr/>
            </a:lvl1pPr>
          </a:lstStyle>
          <a:p>
            <a:pPr>
              <a:defRPr/>
            </a:pPr>
            <a:fld id="{86EC59DB-BF2F-4554-9B12-FEFDF6C62290}" type="slidenum">
              <a:rPr lang="en-US" altLang="zh-HK"/>
              <a:pPr>
                <a:defRPr/>
              </a:pPr>
              <a:t>‹#›</a:t>
            </a:fld>
            <a:endParaRPr lang="en-US" altLang="zh-HK"/>
          </a:p>
        </p:txBody>
      </p:sp>
    </p:spTree>
    <p:extLst>
      <p:ext uri="{BB962C8B-B14F-4D97-AF65-F5344CB8AC3E}">
        <p14:creationId xmlns:p14="http://schemas.microsoft.com/office/powerpoint/2010/main" val="2664051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604963"/>
            <a:ext cx="2055813" cy="452437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1604963"/>
            <a:ext cx="6019800" cy="45243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Rectangle 13"/>
          <p:cNvSpPr>
            <a:spLocks noGrp="1" noChangeArrowheads="1"/>
          </p:cNvSpPr>
          <p:nvPr>
            <p:ph type="dt" idx="10"/>
          </p:nvPr>
        </p:nvSpPr>
        <p:spPr>
          <a:ln/>
        </p:spPr>
        <p:txBody>
          <a:bodyPr/>
          <a:lstStyle>
            <a:lvl1pPr>
              <a:defRPr/>
            </a:lvl1pPr>
          </a:lstStyle>
          <a:p>
            <a:pPr>
              <a:defRPr/>
            </a:pPr>
            <a:r>
              <a:rPr lang="en-US" altLang="zh-HK"/>
              <a:t>1/10/12</a:t>
            </a:r>
          </a:p>
        </p:txBody>
      </p:sp>
      <p:sp>
        <p:nvSpPr>
          <p:cNvPr id="5" name="Rectangle 15"/>
          <p:cNvSpPr>
            <a:spLocks noGrp="1" noChangeArrowheads="1"/>
          </p:cNvSpPr>
          <p:nvPr>
            <p:ph type="sldNum" idx="11"/>
          </p:nvPr>
        </p:nvSpPr>
        <p:spPr>
          <a:ln/>
        </p:spPr>
        <p:txBody>
          <a:bodyPr/>
          <a:lstStyle>
            <a:lvl1pPr>
              <a:defRPr/>
            </a:lvl1pPr>
          </a:lstStyle>
          <a:p>
            <a:pPr>
              <a:defRPr/>
            </a:pPr>
            <a:fld id="{0F2F4122-CB80-420E-B572-B767DAC5CCB9}" type="slidenum">
              <a:rPr lang="en-US" altLang="zh-HK"/>
              <a:pPr>
                <a:defRPr/>
              </a:pPr>
              <a:t>‹#›</a:t>
            </a:fld>
            <a:endParaRPr lang="en-US" altLang="zh-HK"/>
          </a:p>
        </p:txBody>
      </p:sp>
    </p:spTree>
    <p:extLst>
      <p:ext uri="{BB962C8B-B14F-4D97-AF65-F5344CB8AC3E}">
        <p14:creationId xmlns:p14="http://schemas.microsoft.com/office/powerpoint/2010/main" val="2641038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1905000" y="4648200"/>
            <a:ext cx="6551613" cy="1217613"/>
          </a:xfrm>
        </p:spPr>
        <p:txBody>
          <a:bodyPr/>
          <a:lstStyle/>
          <a:p>
            <a:r>
              <a:rPr lang="zh-TW" altLang="en-US" smtClean="0"/>
              <a:t>按一下以編輯母片標題樣式</a:t>
            </a:r>
            <a:endParaRPr lang="zh-HK" altLang="en-US"/>
          </a:p>
        </p:txBody>
      </p:sp>
      <p:sp>
        <p:nvSpPr>
          <p:cNvPr id="3" name="Rectangle 13"/>
          <p:cNvSpPr>
            <a:spLocks noGrp="1" noChangeArrowheads="1"/>
          </p:cNvSpPr>
          <p:nvPr>
            <p:ph type="dt" idx="10"/>
          </p:nvPr>
        </p:nvSpPr>
        <p:spPr>
          <a:ln/>
        </p:spPr>
        <p:txBody>
          <a:bodyPr/>
          <a:lstStyle>
            <a:lvl1pPr>
              <a:defRPr/>
            </a:lvl1pPr>
          </a:lstStyle>
          <a:p>
            <a:pPr>
              <a:defRPr/>
            </a:pPr>
            <a:r>
              <a:rPr lang="en-US" altLang="zh-HK"/>
              <a:t>1/10/12</a:t>
            </a:r>
          </a:p>
        </p:txBody>
      </p:sp>
      <p:sp>
        <p:nvSpPr>
          <p:cNvPr id="4" name="Rectangle 15"/>
          <p:cNvSpPr>
            <a:spLocks noGrp="1" noChangeArrowheads="1"/>
          </p:cNvSpPr>
          <p:nvPr>
            <p:ph type="sldNum" idx="11"/>
          </p:nvPr>
        </p:nvSpPr>
        <p:spPr>
          <a:ln/>
        </p:spPr>
        <p:txBody>
          <a:bodyPr/>
          <a:lstStyle>
            <a:lvl1pPr>
              <a:defRPr/>
            </a:lvl1pPr>
          </a:lstStyle>
          <a:p>
            <a:pPr>
              <a:defRPr/>
            </a:pPr>
            <a:fld id="{3135F737-E019-47BE-BBF3-C37E8B31FAB9}" type="slidenum">
              <a:rPr lang="en-US" altLang="zh-HK"/>
              <a:pPr>
                <a:defRPr/>
              </a:pPr>
              <a:t>‹#›</a:t>
            </a:fld>
            <a:endParaRPr lang="en-US" altLang="zh-HK"/>
          </a:p>
        </p:txBody>
      </p:sp>
    </p:spTree>
    <p:extLst>
      <p:ext uri="{BB962C8B-B14F-4D97-AF65-F5344CB8AC3E}">
        <p14:creationId xmlns:p14="http://schemas.microsoft.com/office/powerpoint/2010/main" val="869432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258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054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21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2014/5/13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93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5828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698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429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005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164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99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8571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687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75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2014/5/13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5566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806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464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871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2915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5562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1539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4578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806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3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2014/5/13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prstClr val="black">
                  <a:tint val="75000"/>
                </a:prst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2374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a:solidFill>
                <a:prstClr val="black">
                  <a:tint val="75000"/>
                </a:prstClr>
              </a:solidFill>
            </a:endParaRPr>
          </a:p>
        </p:txBody>
      </p:sp>
      <p:sp>
        <p:nvSpPr>
          <p:cNvPr id="16" name="Slide Number Placeholder 1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742092621"/>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10" name="Footer Placeholder 9"/>
          <p:cNvSpPr>
            <a:spLocks noGrp="1"/>
          </p:cNvSpPr>
          <p:nvPr>
            <p:ph type="ftr" sz="quarter" idx="11"/>
          </p:nvPr>
        </p:nvSpPr>
        <p:spPr/>
        <p:txBody>
          <a:bodyPr/>
          <a:lstStyle/>
          <a:p>
            <a:endParaRPr 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424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822327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21" name="Footer Placeholder 20"/>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5662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24" name="Footer Placeholder 23"/>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5561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29" name="Footer Placeholder 28"/>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205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8133084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2628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2014/5/13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2014/5/13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2014/5/13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u="none">
                <a:solidFill>
                  <a:srgbClr val="FFFFFF"/>
                </a:solidFill>
                <a:latin typeface="+mn-lt"/>
                <a:ea typeface="ＭＳ Ｐゴシック" pitchFamily="-80" charset="-128"/>
                <a:cs typeface="+mn-cs"/>
              </a:defRPr>
            </a:lvl1pPr>
          </a:lstStyle>
          <a:p>
            <a:pPr>
              <a:defRPr/>
            </a:pPr>
            <a:endParaRPr lang="en-US"/>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u="none">
                <a:solidFill>
                  <a:srgbClr val="FFFFFF"/>
                </a:solidFill>
                <a:latin typeface="+mn-lt"/>
                <a:ea typeface="ＭＳ Ｐゴシック" pitchFamily="-80" charset="-128"/>
                <a:cs typeface="+mn-cs"/>
              </a:defRPr>
            </a:lvl1pPr>
          </a:lstStyle>
          <a:p>
            <a:pPr>
              <a:defRPr/>
            </a:pPr>
            <a:endParaRPr lang="en-US"/>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eaLnBrk="1" hangingPunct="1">
              <a:defRPr sz="1400" u="none">
                <a:solidFill>
                  <a:srgbClr val="FFFFFF"/>
                </a:solidFill>
                <a:latin typeface="Calibri" charset="0"/>
                <a:ea typeface="MS PGothic" charset="0"/>
                <a:cs typeface="MS PGothic" charset="0"/>
              </a:defRPr>
            </a:lvl1pPr>
          </a:lstStyle>
          <a:p>
            <a:pPr fontAlgn="base">
              <a:spcBef>
                <a:spcPct val="0"/>
              </a:spcBef>
              <a:spcAft>
                <a:spcPct val="0"/>
              </a:spcAft>
              <a:defRPr/>
            </a:pPr>
            <a:fld id="{6E58A475-EBDD-4AE5-B4D2-EB4078B03880}" type="slidenum">
              <a:rPr lang="en-US"/>
              <a:pPr fontAlgn="base">
                <a:spcBef>
                  <a:spcPct val="0"/>
                </a:spcBef>
                <a:spcAft>
                  <a:spcPct val="0"/>
                </a:spcAft>
                <a:defRPr/>
              </a:pPr>
              <a:t>‹#›</a:t>
            </a:fld>
            <a:endParaRPr lang="en-US"/>
          </a:p>
        </p:txBody>
      </p:sp>
      <p:pic>
        <p:nvPicPr>
          <p:cNvPr id="7175" name="Picture 6" descr="Shop.comPoweredbyMHK_White_PNG.png"/>
          <p:cNvPicPr>
            <a:picLocks noChangeAspect="1"/>
          </p:cNvPicPr>
          <p:nvPr userDrawn="1"/>
        </p:nvPicPr>
        <p:blipFill>
          <a:blip r:embed="rId15" cstate="screen"/>
          <a:srcRect/>
          <a:stretch>
            <a:fillRect/>
          </a:stretch>
        </p:blipFill>
        <p:spPr bwMode="auto">
          <a:xfrm>
            <a:off x="7239000" y="6400800"/>
            <a:ext cx="1828800" cy="385763"/>
          </a:xfrm>
          <a:prstGeom prst="rect">
            <a:avLst/>
          </a:prstGeom>
          <a:noFill/>
          <a:ln w="9525">
            <a:noFill/>
            <a:miter lim="800000"/>
            <a:headEnd/>
            <a:tailEnd/>
          </a:ln>
        </p:spPr>
      </p:pic>
    </p:spTree>
    <p:extLst>
      <p:ext uri="{BB962C8B-B14F-4D97-AF65-F5344CB8AC3E}">
        <p14:creationId xmlns:p14="http://schemas.microsoft.com/office/powerpoint/2010/main" val="324477674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2"/>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2"/>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2"/>
          </a:solidFill>
          <a:latin typeface="Calibri" pitchFamily="34" charset="0"/>
          <a:ea typeface="MS PGothic" pitchFamily="34" charset="-128"/>
        </a:defRPr>
      </a:lvl5pPr>
      <a:lvl6pPr marL="457200" algn="ctr" rtl="0" fontAlgn="base">
        <a:spcBef>
          <a:spcPct val="0"/>
        </a:spcBef>
        <a:spcAft>
          <a:spcPct val="0"/>
        </a:spcAft>
        <a:defRPr sz="4400">
          <a:solidFill>
            <a:schemeClr val="tx2"/>
          </a:solidFill>
          <a:latin typeface="Verdana" pitchFamily="-80" charset="0"/>
          <a:ea typeface="ＭＳ Ｐゴシック" pitchFamily="-80" charset="-128"/>
        </a:defRPr>
      </a:lvl6pPr>
      <a:lvl7pPr marL="914400"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60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800"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buClr>
          <a:srgbClr val="FFFF66"/>
        </a:buClr>
        <a:buFont typeface="Wingdings" pitchFamily="2" charset="2"/>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CCFF66"/>
        </a:buClr>
        <a:buFont typeface="Wingdings" pitchFamily="2" charset="2"/>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FF66"/>
        </a:buClr>
        <a:buFont typeface="Wingdings"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CCFF66"/>
        </a:buClr>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FF66"/>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2441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spcBef>
          <a:spcPct val="0"/>
        </a:spcBef>
        <a:buNone/>
        <a:defRPr sz="3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42413" cy="6856413"/>
            <a:chOff x="0" y="0"/>
            <a:chExt cx="5759" cy="4319"/>
          </a:xfrm>
        </p:grpSpPr>
        <p:sp>
          <p:nvSpPr>
            <p:cNvPr id="1038" name="Rectangle 2"/>
            <p:cNvSpPr>
              <a:spLocks noChangeArrowheads="1"/>
            </p:cNvSpPr>
            <p:nvPr/>
          </p:nvSpPr>
          <p:spPr bwMode="auto">
            <a:xfrm>
              <a:off x="288" y="0"/>
              <a:ext cx="5471" cy="1055"/>
            </a:xfrm>
            <a:prstGeom prst="rect">
              <a:avLst/>
            </a:prstGeom>
            <a:solidFill>
              <a:srgbClr val="7030A0"/>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hangingPunct="0">
                <a:lnSpc>
                  <a:spcPct val="93000"/>
                </a:lnSpc>
                <a:spcBef>
                  <a:spcPct val="0"/>
                </a:spcBef>
                <a:spcAft>
                  <a:spcPct val="0"/>
                </a:spcAft>
                <a:buClr>
                  <a:srgbClr val="000000"/>
                </a:buClr>
                <a:buSzPct val="100000"/>
                <a:buFont typeface="Times New Roman" pitchFamily="18" charset="0"/>
                <a:buNone/>
              </a:pPr>
              <a:endParaRPr lang="zh-HK" altLang="en-US">
                <a:solidFill>
                  <a:srgbClr val="000000"/>
                </a:solidFill>
                <a:latin typeface="Arial" charset="0"/>
                <a:ea typeface="新細明體" pitchFamily="18" charset="-120"/>
              </a:endParaRPr>
            </a:p>
          </p:txBody>
        </p:sp>
        <p:sp>
          <p:nvSpPr>
            <p:cNvPr id="1039" name="Rectangle 3"/>
            <p:cNvSpPr>
              <a:spLocks noChangeArrowheads="1"/>
            </p:cNvSpPr>
            <p:nvPr/>
          </p:nvSpPr>
          <p:spPr bwMode="auto">
            <a:xfrm>
              <a:off x="0" y="0"/>
              <a:ext cx="1151" cy="4319"/>
            </a:xfrm>
            <a:prstGeom prst="rect">
              <a:avLst/>
            </a:prstGeom>
            <a:solidFill>
              <a:srgbClr val="6600CC"/>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hangingPunct="0">
                <a:lnSpc>
                  <a:spcPct val="93000"/>
                </a:lnSpc>
                <a:spcBef>
                  <a:spcPct val="0"/>
                </a:spcBef>
                <a:spcAft>
                  <a:spcPct val="0"/>
                </a:spcAft>
                <a:buClr>
                  <a:srgbClr val="000000"/>
                </a:buClr>
                <a:buSzPct val="100000"/>
                <a:buFont typeface="Times New Roman" pitchFamily="18" charset="0"/>
                <a:buNone/>
              </a:pPr>
              <a:endParaRPr lang="zh-HK" altLang="en-US">
                <a:solidFill>
                  <a:srgbClr val="000000"/>
                </a:solidFill>
                <a:latin typeface="Arial" charset="0"/>
                <a:ea typeface="新細明體" pitchFamily="18" charset="-120"/>
              </a:endParaRPr>
            </a:p>
          </p:txBody>
        </p:sp>
        <p:sp>
          <p:nvSpPr>
            <p:cNvPr id="1040" name="Rectangle 4"/>
            <p:cNvSpPr>
              <a:spLocks noChangeArrowheads="1"/>
            </p:cNvSpPr>
            <p:nvPr/>
          </p:nvSpPr>
          <p:spPr bwMode="auto">
            <a:xfrm>
              <a:off x="0" y="0"/>
              <a:ext cx="1151" cy="1055"/>
            </a:xfrm>
            <a:prstGeom prst="rect">
              <a:avLst/>
            </a:prstGeom>
            <a:solidFill>
              <a:srgbClr val="769F11"/>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hangingPunct="0">
                <a:lnSpc>
                  <a:spcPct val="93000"/>
                </a:lnSpc>
                <a:spcBef>
                  <a:spcPct val="0"/>
                </a:spcBef>
                <a:spcAft>
                  <a:spcPct val="0"/>
                </a:spcAft>
                <a:buClr>
                  <a:srgbClr val="000000"/>
                </a:buClr>
                <a:buSzPct val="100000"/>
                <a:buFont typeface="Times New Roman" pitchFamily="18" charset="0"/>
                <a:buNone/>
              </a:pPr>
              <a:endParaRPr lang="zh-HK" altLang="en-US">
                <a:solidFill>
                  <a:srgbClr val="000000"/>
                </a:solidFill>
                <a:latin typeface="Arial" charset="0"/>
                <a:ea typeface="新細明體" pitchFamily="18" charset="-120"/>
              </a:endParaRPr>
            </a:p>
          </p:txBody>
        </p:sp>
        <p:sp>
          <p:nvSpPr>
            <p:cNvPr id="1041" name="Oval 5"/>
            <p:cNvSpPr>
              <a:spLocks noChangeArrowheads="1"/>
            </p:cNvSpPr>
            <p:nvPr/>
          </p:nvSpPr>
          <p:spPr bwMode="auto">
            <a:xfrm>
              <a:off x="312" y="264"/>
              <a:ext cx="527" cy="527"/>
            </a:xfrm>
            <a:prstGeom prst="ellipse">
              <a:avLst/>
            </a:prstGeom>
            <a:solidFill>
              <a:srgbClr val="8FCB17">
                <a:alpha val="50195"/>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hangingPunct="0">
                <a:lnSpc>
                  <a:spcPct val="93000"/>
                </a:lnSpc>
                <a:spcBef>
                  <a:spcPct val="0"/>
                </a:spcBef>
                <a:spcAft>
                  <a:spcPct val="0"/>
                </a:spcAft>
                <a:buClr>
                  <a:srgbClr val="000000"/>
                </a:buClr>
                <a:buSzPct val="100000"/>
                <a:buFont typeface="Times New Roman" pitchFamily="18" charset="0"/>
                <a:buNone/>
              </a:pPr>
              <a:endParaRPr lang="zh-HK" altLang="en-US">
                <a:solidFill>
                  <a:srgbClr val="000000"/>
                </a:solidFill>
                <a:latin typeface="Arial" charset="0"/>
                <a:ea typeface="新細明體" pitchFamily="18" charset="-120"/>
              </a:endParaRPr>
            </a:p>
          </p:txBody>
        </p:sp>
      </p:grpSp>
      <p:grpSp>
        <p:nvGrpSpPr>
          <p:cNvPr id="3" name="Group 6"/>
          <p:cNvGrpSpPr>
            <a:grpSpLocks/>
          </p:cNvGrpSpPr>
          <p:nvPr/>
        </p:nvGrpSpPr>
        <p:grpSpPr bwMode="auto">
          <a:xfrm>
            <a:off x="0" y="0"/>
            <a:ext cx="9142413" cy="6399213"/>
            <a:chOff x="0" y="0"/>
            <a:chExt cx="5759" cy="4031"/>
          </a:xfrm>
        </p:grpSpPr>
        <p:sp>
          <p:nvSpPr>
            <p:cNvPr id="1033" name="Rectangle 7"/>
            <p:cNvSpPr>
              <a:spLocks noChangeArrowheads="1"/>
            </p:cNvSpPr>
            <p:nvPr/>
          </p:nvSpPr>
          <p:spPr bwMode="auto">
            <a:xfrm>
              <a:off x="1152" y="2880"/>
              <a:ext cx="4319" cy="1151"/>
            </a:xfrm>
            <a:prstGeom prst="rect">
              <a:avLst/>
            </a:prstGeom>
            <a:solidFill>
              <a:srgbClr val="8FCB17"/>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hangingPunct="0">
                <a:lnSpc>
                  <a:spcPct val="93000"/>
                </a:lnSpc>
                <a:spcBef>
                  <a:spcPct val="0"/>
                </a:spcBef>
                <a:spcAft>
                  <a:spcPct val="0"/>
                </a:spcAft>
                <a:buClr>
                  <a:srgbClr val="000000"/>
                </a:buClr>
                <a:buSzPct val="100000"/>
                <a:buFont typeface="Times New Roman" pitchFamily="18" charset="0"/>
                <a:buNone/>
              </a:pPr>
              <a:endParaRPr lang="zh-HK" altLang="en-US">
                <a:solidFill>
                  <a:srgbClr val="000000"/>
                </a:solidFill>
                <a:latin typeface="Arial" charset="0"/>
                <a:ea typeface="新細明體" pitchFamily="18" charset="-120"/>
              </a:endParaRPr>
            </a:p>
          </p:txBody>
        </p:sp>
        <p:grpSp>
          <p:nvGrpSpPr>
            <p:cNvPr id="4" name="Group 8"/>
            <p:cNvGrpSpPr>
              <a:grpSpLocks/>
            </p:cNvGrpSpPr>
            <p:nvPr/>
          </p:nvGrpSpPr>
          <p:grpSpPr bwMode="auto">
            <a:xfrm>
              <a:off x="0" y="0"/>
              <a:ext cx="5759" cy="4031"/>
              <a:chOff x="0" y="0"/>
              <a:chExt cx="5759" cy="4031"/>
            </a:xfrm>
          </p:grpSpPr>
          <p:sp>
            <p:nvSpPr>
              <p:cNvPr id="1036" name="Rectangle 9"/>
              <p:cNvSpPr>
                <a:spLocks noChangeArrowheads="1"/>
              </p:cNvSpPr>
              <p:nvPr/>
            </p:nvSpPr>
            <p:spPr bwMode="auto">
              <a:xfrm>
                <a:off x="0" y="0"/>
                <a:ext cx="1151" cy="4031"/>
              </a:xfrm>
              <a:prstGeom prst="rect">
                <a:avLst/>
              </a:prstGeom>
              <a:solidFill>
                <a:srgbClr val="6600CC"/>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hangingPunct="0">
                  <a:lnSpc>
                    <a:spcPct val="93000"/>
                  </a:lnSpc>
                  <a:spcBef>
                    <a:spcPct val="0"/>
                  </a:spcBef>
                  <a:spcAft>
                    <a:spcPct val="0"/>
                  </a:spcAft>
                  <a:buClr>
                    <a:srgbClr val="000000"/>
                  </a:buClr>
                  <a:buSzPct val="100000"/>
                  <a:buFont typeface="Times New Roman" pitchFamily="18" charset="0"/>
                  <a:buNone/>
                </a:pPr>
                <a:endParaRPr lang="zh-HK" altLang="en-US">
                  <a:solidFill>
                    <a:srgbClr val="000000"/>
                  </a:solidFill>
                  <a:latin typeface="Arial" charset="0"/>
                  <a:ea typeface="新細明體" pitchFamily="18" charset="-120"/>
                </a:endParaRPr>
              </a:p>
            </p:txBody>
          </p:sp>
          <p:sp>
            <p:nvSpPr>
              <p:cNvPr id="1037" name="Rectangle 10"/>
              <p:cNvSpPr>
                <a:spLocks noChangeArrowheads="1"/>
              </p:cNvSpPr>
              <p:nvPr/>
            </p:nvSpPr>
            <p:spPr bwMode="auto">
              <a:xfrm>
                <a:off x="0" y="2880"/>
                <a:ext cx="5759" cy="1151"/>
              </a:xfrm>
              <a:prstGeom prst="rect">
                <a:avLst/>
              </a:prstGeom>
              <a:solidFill>
                <a:srgbClr val="CC99FF"/>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hangingPunct="0">
                  <a:lnSpc>
                    <a:spcPct val="93000"/>
                  </a:lnSpc>
                  <a:spcBef>
                    <a:spcPct val="0"/>
                  </a:spcBef>
                  <a:spcAft>
                    <a:spcPct val="0"/>
                  </a:spcAft>
                  <a:buClr>
                    <a:srgbClr val="000000"/>
                  </a:buClr>
                  <a:buSzPct val="100000"/>
                  <a:buFont typeface="Times New Roman" pitchFamily="18" charset="0"/>
                  <a:buNone/>
                </a:pPr>
                <a:endParaRPr lang="zh-HK" altLang="en-US">
                  <a:solidFill>
                    <a:srgbClr val="000000"/>
                  </a:solidFill>
                  <a:latin typeface="Arial" charset="0"/>
                  <a:ea typeface="新細明體" pitchFamily="18" charset="-120"/>
                </a:endParaRPr>
              </a:p>
            </p:txBody>
          </p:sp>
        </p:grpSp>
        <p:sp>
          <p:nvSpPr>
            <p:cNvPr id="1035" name="Rectangle 11"/>
            <p:cNvSpPr>
              <a:spLocks noChangeArrowheads="1"/>
            </p:cNvSpPr>
            <p:nvPr/>
          </p:nvSpPr>
          <p:spPr bwMode="auto">
            <a:xfrm>
              <a:off x="0" y="2880"/>
              <a:ext cx="1151" cy="1151"/>
            </a:xfrm>
            <a:prstGeom prst="rect">
              <a:avLst/>
            </a:prstGeom>
            <a:solidFill>
              <a:srgbClr val="9933FF">
                <a:alpha val="79608"/>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hangingPunct="0">
                <a:lnSpc>
                  <a:spcPct val="93000"/>
                </a:lnSpc>
                <a:spcBef>
                  <a:spcPct val="0"/>
                </a:spcBef>
                <a:spcAft>
                  <a:spcPct val="0"/>
                </a:spcAft>
                <a:buClr>
                  <a:srgbClr val="000000"/>
                </a:buClr>
                <a:buSzPct val="100000"/>
                <a:buFont typeface="Times New Roman" pitchFamily="18" charset="0"/>
                <a:buNone/>
              </a:pPr>
              <a:endParaRPr lang="zh-HK" altLang="en-US">
                <a:solidFill>
                  <a:srgbClr val="000000"/>
                </a:solidFill>
                <a:latin typeface="Arial" charset="0"/>
                <a:ea typeface="新細明體" pitchFamily="18" charset="-120"/>
              </a:endParaRPr>
            </a:p>
          </p:txBody>
        </p:sp>
      </p:grpSp>
      <p:sp>
        <p:nvSpPr>
          <p:cNvPr id="1028" name="Rectangle 12"/>
          <p:cNvSpPr>
            <a:spLocks noGrp="1" noChangeArrowheads="1"/>
          </p:cNvSpPr>
          <p:nvPr>
            <p:ph type="title"/>
          </p:nvPr>
        </p:nvSpPr>
        <p:spPr bwMode="auto">
          <a:xfrm>
            <a:off x="1905000" y="4648200"/>
            <a:ext cx="6551613" cy="121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b" anchorCtr="0" compatLnSpc="1">
            <a:prstTxWarp prst="textNoShape">
              <a:avLst/>
            </a:prstTxWarp>
          </a:bodyPr>
          <a:lstStyle/>
          <a:p>
            <a:pPr lvl="0"/>
            <a:r>
              <a:rPr lang="en-GB" altLang="zh-HK" dirty="0" smtClean="0"/>
              <a:t>Click to edit Master title style</a:t>
            </a:r>
          </a:p>
        </p:txBody>
      </p:sp>
      <p:sp>
        <p:nvSpPr>
          <p:cNvPr id="2061" name="Rectangle 13"/>
          <p:cNvSpPr>
            <a:spLocks noGrp="1" noChangeArrowheads="1"/>
          </p:cNvSpPr>
          <p:nvPr>
            <p:ph type="dt"/>
          </p:nvPr>
        </p:nvSpPr>
        <p:spPr bwMode="auto">
          <a:xfrm>
            <a:off x="6934200" y="6553200"/>
            <a:ext cx="1674813"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sz="900">
                <a:solidFill>
                  <a:srgbClr val="000000"/>
                </a:solidFill>
                <a:latin typeface="Trebuchet MS" panose="020B0603020202020204" pitchFamily="34" charset="0"/>
                <a:ea typeface="+mn-ea"/>
                <a:cs typeface="Arial" panose="020B0604020202020204" pitchFamily="34" charset="0"/>
              </a:defRPr>
            </a:lvl1pPr>
          </a:lstStyle>
          <a:p>
            <a:pPr defTabSz="457200" fontAlgn="base">
              <a:spcBef>
                <a:spcPct val="0"/>
              </a:spcBef>
              <a:spcAft>
                <a:spcPct val="0"/>
              </a:spcAft>
              <a:defRPr/>
            </a:pPr>
            <a:r>
              <a:rPr lang="en-US" altLang="zh-HK"/>
              <a:t>1/10/12</a:t>
            </a:r>
          </a:p>
        </p:txBody>
      </p:sp>
      <p:sp>
        <p:nvSpPr>
          <p:cNvPr id="1030" name="Text Box 14"/>
          <p:cNvSpPr txBox="1">
            <a:spLocks noChangeArrowheads="1"/>
          </p:cNvSpPr>
          <p:nvPr/>
        </p:nvSpPr>
        <p:spPr bwMode="auto">
          <a:xfrm>
            <a:off x="1892300" y="6553200"/>
            <a:ext cx="1676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hangingPunct="0">
              <a:lnSpc>
                <a:spcPct val="93000"/>
              </a:lnSpc>
              <a:spcBef>
                <a:spcPct val="0"/>
              </a:spcBef>
              <a:spcAft>
                <a:spcPct val="0"/>
              </a:spcAft>
              <a:buClr>
                <a:srgbClr val="000000"/>
              </a:buClr>
              <a:buSzPct val="100000"/>
              <a:buFont typeface="Times New Roman" pitchFamily="18" charset="0"/>
              <a:buNone/>
            </a:pPr>
            <a:endParaRPr lang="zh-HK" altLang="en-US">
              <a:solidFill>
                <a:srgbClr val="000000"/>
              </a:solidFill>
              <a:latin typeface="Arial" charset="0"/>
              <a:ea typeface="新細明體" pitchFamily="18" charset="-120"/>
            </a:endParaRPr>
          </a:p>
        </p:txBody>
      </p:sp>
      <p:sp>
        <p:nvSpPr>
          <p:cNvPr id="2063" name="Rectangle 15"/>
          <p:cNvSpPr>
            <a:spLocks noGrp="1" noChangeArrowheads="1"/>
          </p:cNvSpPr>
          <p:nvPr>
            <p:ph type="sldNum"/>
          </p:nvPr>
        </p:nvSpPr>
        <p:spPr bwMode="auto">
          <a:xfrm>
            <a:off x="4870450" y="6553200"/>
            <a:ext cx="760413"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itchFamily="18" charset="0"/>
              <a:buNone/>
              <a:tabLst>
                <a:tab pos="723900" algn="l"/>
              </a:tabLst>
              <a:defRPr sz="900">
                <a:solidFill>
                  <a:srgbClr val="000000"/>
                </a:solidFill>
                <a:latin typeface="Trebuchet MS" pitchFamily="34" charset="0"/>
              </a:defRPr>
            </a:lvl1pPr>
          </a:lstStyle>
          <a:p>
            <a:pPr defTabSz="457200" fontAlgn="base">
              <a:spcBef>
                <a:spcPct val="0"/>
              </a:spcBef>
              <a:spcAft>
                <a:spcPct val="0"/>
              </a:spcAft>
              <a:defRPr/>
            </a:pPr>
            <a:fld id="{E76233A7-5878-4AFD-8345-4C47E679FCF8}" type="slidenum">
              <a:rPr lang="en-US" altLang="zh-HK">
                <a:ea typeface="新細明體" pitchFamily="18" charset="-120"/>
              </a:rPr>
              <a:pPr defTabSz="457200" fontAlgn="base">
                <a:spcBef>
                  <a:spcPct val="0"/>
                </a:spcBef>
                <a:spcAft>
                  <a:spcPct val="0"/>
                </a:spcAft>
                <a:defRPr/>
              </a:pPr>
              <a:t>‹#›</a:t>
            </a:fld>
            <a:endParaRPr lang="en-US" altLang="zh-HK">
              <a:ea typeface="新細明體" pitchFamily="18" charset="-120"/>
            </a:endParaRPr>
          </a:p>
        </p:txBody>
      </p:sp>
      <p:sp>
        <p:nvSpPr>
          <p:cNvPr id="1032" name="Rectangle 16"/>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404" rIns="0" bIns="0" numCol="1" anchor="t" anchorCtr="0" compatLnSpc="1">
            <a:prstTxWarp prst="textNoShape">
              <a:avLst/>
            </a:prstTxWarp>
          </a:bodyPr>
          <a:lstStyle/>
          <a:p>
            <a:pPr lvl="0"/>
            <a:r>
              <a:rPr lang="en-GB" altLang="zh-HK" smtClean="0"/>
              <a:t>Click to edit Master text styles</a:t>
            </a:r>
          </a:p>
          <a:p>
            <a:pPr lvl="1"/>
            <a:r>
              <a:rPr lang="en-GB" altLang="zh-HK" smtClean="0"/>
              <a:t>Second level</a:t>
            </a:r>
          </a:p>
          <a:p>
            <a:pPr lvl="2"/>
            <a:r>
              <a:rPr lang="en-GB" altLang="zh-HK" smtClean="0"/>
              <a:t>Third level</a:t>
            </a:r>
          </a:p>
          <a:p>
            <a:pPr lvl="3"/>
            <a:r>
              <a:rPr lang="en-GB" altLang="zh-HK" smtClean="0"/>
              <a:t>Fourth level</a:t>
            </a:r>
          </a:p>
          <a:p>
            <a:pPr lvl="4"/>
            <a:r>
              <a:rPr lang="en-GB" altLang="zh-HK" smtClean="0"/>
              <a:t>Fifth level</a:t>
            </a:r>
          </a:p>
        </p:txBody>
      </p:sp>
    </p:spTree>
    <p:extLst>
      <p:ext uri="{BB962C8B-B14F-4D97-AF65-F5344CB8AC3E}">
        <p14:creationId xmlns:p14="http://schemas.microsoft.com/office/powerpoint/2010/main" val="24808332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p:txStyles>
    <p:titleStyle>
      <a:lvl1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kern="1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新細明體" panose="02020500000000000000" pitchFamily="18" charset="-120"/>
        </a:defRPr>
      </a:lvl2pPr>
      <a:lvl3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新細明體" panose="02020500000000000000" pitchFamily="18" charset="-120"/>
        </a:defRPr>
      </a:lvl3pPr>
      <a:lvl4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新細明體" panose="02020500000000000000" pitchFamily="18" charset="-120"/>
        </a:defRPr>
      </a:lvl4pPr>
      <a:lvl5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新細明體" panose="02020500000000000000" pitchFamily="18" charset="-120"/>
        </a:defRPr>
      </a:lvl5pPr>
      <a:lvl6pPr marL="25146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新細明體" panose="02020500000000000000" pitchFamily="18" charset="-120"/>
        </a:defRPr>
      </a:lvl6pPr>
      <a:lvl7pPr marL="29718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新細明體" panose="02020500000000000000" pitchFamily="18" charset="-120"/>
        </a:defRPr>
      </a:lvl7pPr>
      <a:lvl8pPr marL="3429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新細明體" panose="02020500000000000000" pitchFamily="18" charset="-120"/>
        </a:defRPr>
      </a:lvl8pPr>
      <a:lvl9pPr marL="3886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新細明體" panose="02020500000000000000" pitchFamily="18" charset="-12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1600" kern="1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1600" kern="12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49237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l" defTabSz="914400" rtl="0" eaLnBrk="1" latinLnBrk="0" hangingPunct="1">
        <a:spcBef>
          <a:spcPct val="0"/>
        </a:spcBef>
        <a:buNone/>
        <a:defRPr sz="3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24417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defTabSz="914400" rtl="0" eaLnBrk="1" latinLnBrk="0" hangingPunct="1">
        <a:spcBef>
          <a:spcPct val="0"/>
        </a:spcBef>
        <a:buNone/>
        <a:defRPr sz="3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1C33DCE-6250-4408-9944-D7F745795D00}" type="datetimeFigureOut">
              <a:rPr lang="en-US" smtClean="0">
                <a:solidFill>
                  <a:prstClr val="black">
                    <a:tint val="75000"/>
                  </a:prstClr>
                </a:solidFill>
              </a:rPr>
              <a:pPr/>
              <a:t>5/13/2014</a:t>
            </a:fld>
            <a:endParaRPr lang="en-US">
              <a:solidFill>
                <a:prstClr val="black">
                  <a:tint val="75000"/>
                </a:prst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prstClr val="black">
                  <a:tint val="75000"/>
                </a:prst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42D467B-053E-47C8-A896-21F6908B445C}" type="slidenum">
              <a:rPr lang="en-US" smtClean="0">
                <a:solidFill>
                  <a:prstClr val="black">
                    <a:tint val="75000"/>
                  </a:prstClr>
                </a:solidFill>
              </a:rPr>
              <a:pPr/>
              <a:t>‹#›</a:t>
            </a:fld>
            <a:endParaRPr lang="en-US">
              <a:solidFill>
                <a:prstClr val="black">
                  <a:tint val="75000"/>
                </a:prst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75206574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3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40.jpeg"/><Relationship Id="rId3" Type="http://schemas.openxmlformats.org/officeDocument/2006/relationships/image" Target="../media/image6.jpe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jpe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30.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30.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46.xml"/><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59.xml"/><Relationship Id="rId5" Type="http://schemas.microsoft.com/office/2007/relationships/hdphoto" Target="../media/hdphoto1.wdp"/><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9.xml"/><Relationship Id="rId5" Type="http://schemas.microsoft.com/office/2007/relationships/hdphoto" Target="../media/hdphoto1.wdp"/><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jpeg"/><Relationship Id="rId7"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64.xml"/><Relationship Id="rId6" Type="http://schemas.openxmlformats.org/officeDocument/2006/relationships/image" Target="../media/image67.jpeg"/><Relationship Id="rId5" Type="http://schemas.microsoft.com/office/2007/relationships/hdphoto" Target="../media/hdphoto2.wdp"/><Relationship Id="rId4" Type="http://schemas.openxmlformats.org/officeDocument/2006/relationships/image" Target="../media/image66.png"/><Relationship Id="rId9" Type="http://schemas.openxmlformats.org/officeDocument/2006/relationships/image" Target="../media/image70.jpeg"/></Relationships>
</file>

<file path=ppt/slides/_rels/slide5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image" Target="../media/image6.jpeg"/><Relationship Id="rId1" Type="http://schemas.openxmlformats.org/officeDocument/2006/relationships/slideLayout" Target="../slideLayouts/slideLayout64.xml"/><Relationship Id="rId6" Type="http://schemas.openxmlformats.org/officeDocument/2006/relationships/image" Target="../media/image73.png"/><Relationship Id="rId5" Type="http://schemas.openxmlformats.org/officeDocument/2006/relationships/image" Target="../media/image72.png"/><Relationship Id="rId4" Type="http://schemas.microsoft.com/office/2007/relationships/hdphoto" Target="../media/hdphoto3.wdp"/></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jpeg"/><Relationship Id="rId1" Type="http://schemas.openxmlformats.org/officeDocument/2006/relationships/slideLayout" Target="../slideLayouts/slideLayout64.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9.xml"/><Relationship Id="rId5" Type="http://schemas.openxmlformats.org/officeDocument/2006/relationships/image" Target="../media/image80.png"/><Relationship Id="rId4" Type="http://schemas.openxmlformats.org/officeDocument/2006/relationships/image" Target="../media/image79.png"/></Relationships>
</file>

<file path=ppt/slides/_rels/slide5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70.xml"/><Relationship Id="rId5" Type="http://schemas.openxmlformats.org/officeDocument/2006/relationships/image" Target="../media/image85.png"/><Relationship Id="rId4" Type="http://schemas.openxmlformats.org/officeDocument/2006/relationships/image" Target="../media/image8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0.xml"/><Relationship Id="rId5" Type="http://schemas.openxmlformats.org/officeDocument/2006/relationships/image" Target="../media/image86.jpeg"/><Relationship Id="rId4" Type="http://schemas.openxmlformats.org/officeDocument/2006/relationships/image" Target="../media/image85.png"/></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0.xml"/><Relationship Id="rId5" Type="http://schemas.openxmlformats.org/officeDocument/2006/relationships/image" Target="../media/image87.png"/><Relationship Id="rId4" Type="http://schemas.openxmlformats.org/officeDocument/2006/relationships/image" Target="../media/image85.png"/></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0.xml"/><Relationship Id="rId6" Type="http://schemas.openxmlformats.org/officeDocument/2006/relationships/image" Target="../media/image89.png"/><Relationship Id="rId5" Type="http://schemas.openxmlformats.org/officeDocument/2006/relationships/image" Target="../media/image88.jpeg"/><Relationship Id="rId4" Type="http://schemas.openxmlformats.org/officeDocument/2006/relationships/image" Target="../media/image85.png"/></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0.xml"/><Relationship Id="rId5" Type="http://schemas.openxmlformats.org/officeDocument/2006/relationships/image" Target="../media/image90.png"/><Relationship Id="rId4" Type="http://schemas.openxmlformats.org/officeDocument/2006/relationships/image" Target="../media/image85.png"/></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3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25911" y="139483"/>
            <a:ext cx="8689489" cy="1828800"/>
          </a:xfrm>
          <a:prstGeom prst="rect">
            <a:avLst/>
          </a:prstGeom>
        </p:spPr>
        <p:txBody>
          <a:bodyPr>
            <a:normAutofit/>
          </a:bodyPr>
          <a:lstStyle/>
          <a:p>
            <a:pPr algn="ctr">
              <a:lnSpc>
                <a:spcPct val="120000"/>
              </a:lnSpc>
              <a:spcBef>
                <a:spcPct val="0"/>
              </a:spcBef>
              <a:defRPr/>
            </a:pPr>
            <a:r>
              <a:rPr lang="zh-TW" altLang="en-US" sz="4400" dirty="0">
                <a:solidFill>
                  <a:srgbClr val="FFFFFF"/>
                </a:solidFill>
                <a:ea typeface="華康儷中黑" pitchFamily="49" charset="-120"/>
              </a:rPr>
              <a:t>新產品焦點</a:t>
            </a:r>
            <a:endParaRPr lang="en-US" altLang="zh-TW" sz="4000" dirty="0">
              <a:solidFill>
                <a:srgbClr val="FFFFFF"/>
              </a:solidFill>
              <a:ea typeface="華康儷中黑" pitchFamily="49" charset="-120"/>
            </a:endParaRPr>
          </a:p>
          <a:p>
            <a:pPr algn="ctr">
              <a:lnSpc>
                <a:spcPct val="120000"/>
              </a:lnSpc>
              <a:spcBef>
                <a:spcPct val="0"/>
              </a:spcBef>
              <a:defRPr/>
            </a:pPr>
            <a:r>
              <a:rPr lang="en-US" altLang="zh-TW" sz="4000" b="1" dirty="0">
                <a:solidFill>
                  <a:prstClr val="white"/>
                </a:solidFill>
              </a:rPr>
              <a:t>Hottest New Prod</a:t>
            </a:r>
            <a:r>
              <a:rPr lang="en-US" altLang="zh-TW" sz="3900" b="1" dirty="0">
                <a:solidFill>
                  <a:prstClr val="white"/>
                </a:solidFill>
              </a:rPr>
              <a:t>ucts</a:t>
            </a:r>
          </a:p>
        </p:txBody>
      </p:sp>
      <p:sp>
        <p:nvSpPr>
          <p:cNvPr id="9" name="Text Box 6"/>
          <p:cNvSpPr txBox="1">
            <a:spLocks noChangeArrowheads="1"/>
          </p:cNvSpPr>
          <p:nvPr/>
        </p:nvSpPr>
        <p:spPr bwMode="auto">
          <a:xfrm>
            <a:off x="2965325" y="2312119"/>
            <a:ext cx="5999163" cy="1128713"/>
          </a:xfrm>
          <a:prstGeom prst="rect">
            <a:avLst/>
          </a:prstGeom>
          <a:noFill/>
          <a:ln w="9525">
            <a:noFill/>
            <a:miter lim="800000"/>
            <a:headEnd/>
            <a:tailEnd/>
          </a:ln>
          <a:effectLst/>
        </p:spPr>
        <p:txBody>
          <a:bodyPr>
            <a:spAutoFit/>
          </a:bodyPr>
          <a:lstStyle/>
          <a:p>
            <a:pPr algn="ctr">
              <a:spcBef>
                <a:spcPct val="50000"/>
              </a:spcBef>
              <a:defRPr/>
            </a:pPr>
            <a:r>
              <a:rPr lang="en-US" altLang="zh-TW" sz="6800" b="1" dirty="0">
                <a:solidFill>
                  <a:srgbClr val="33CCFF"/>
                </a:solidFill>
              </a:rPr>
              <a:t>Emmy Yeung</a:t>
            </a:r>
          </a:p>
        </p:txBody>
      </p:sp>
      <p:sp>
        <p:nvSpPr>
          <p:cNvPr id="13" name="Text Box 6"/>
          <p:cNvSpPr txBox="1">
            <a:spLocks noChangeArrowheads="1"/>
          </p:cNvSpPr>
          <p:nvPr/>
        </p:nvSpPr>
        <p:spPr bwMode="auto">
          <a:xfrm>
            <a:off x="3240158" y="3589219"/>
            <a:ext cx="5412497" cy="1200329"/>
          </a:xfrm>
          <a:prstGeom prst="rect">
            <a:avLst/>
          </a:prstGeom>
          <a:noFill/>
          <a:ln w="9525">
            <a:noFill/>
            <a:miter lim="800000"/>
            <a:headEnd/>
            <a:tailEnd/>
          </a:ln>
          <a:effectLst/>
        </p:spPr>
        <p:txBody>
          <a:bodyPr wrap="square">
            <a:spAutoFit/>
          </a:bodyPr>
          <a:lstStyle/>
          <a:p>
            <a:pPr algn="ctr">
              <a:spcBef>
                <a:spcPts val="1200"/>
              </a:spcBef>
              <a:spcAft>
                <a:spcPts val="1200"/>
              </a:spcAft>
              <a:defRPr/>
            </a:pPr>
            <a:r>
              <a:rPr lang="zh-TW" altLang="en-US" sz="3600" kern="0" dirty="0">
                <a:solidFill>
                  <a:prstClr val="white"/>
                </a:solidFill>
                <a:ea typeface="華康儷中黑" pitchFamily="49" charset="-120"/>
              </a:rPr>
              <a:t>產品拓展經理</a:t>
            </a:r>
            <a:r>
              <a:rPr lang="en-US" altLang="zh-TW" sz="3600" kern="0" dirty="0">
                <a:solidFill>
                  <a:prstClr val="white"/>
                </a:solidFill>
                <a:ea typeface="華康儷中黑" pitchFamily="49" charset="-120"/>
              </a:rPr>
              <a:t/>
            </a:r>
            <a:br>
              <a:rPr lang="en-US" altLang="zh-TW" sz="3600" kern="0" dirty="0">
                <a:solidFill>
                  <a:prstClr val="white"/>
                </a:solidFill>
                <a:ea typeface="華康儷中黑" pitchFamily="49" charset="-120"/>
              </a:rPr>
            </a:br>
            <a:r>
              <a:rPr lang="en-US" altLang="zh-TW" sz="3600" kern="0" dirty="0">
                <a:solidFill>
                  <a:prstClr val="white"/>
                </a:solidFill>
                <a:ea typeface="華康儷中黑" pitchFamily="49" charset="-120"/>
              </a:rPr>
              <a:t>Product Manager</a:t>
            </a:r>
          </a:p>
        </p:txBody>
      </p:sp>
      <p:pic>
        <p:nvPicPr>
          <p:cNvPr id="1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840" y="2174816"/>
            <a:ext cx="2484000" cy="309460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val="95309277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6200" y="0"/>
            <a:ext cx="9296400" cy="1077218"/>
          </a:xfrm>
          <a:prstGeom prst="rect">
            <a:avLst/>
          </a:prstGeom>
          <a:noFill/>
        </p:spPr>
        <p:txBody>
          <a:bodyPr wrap="square" rtlCol="0">
            <a:spAutoFit/>
          </a:bodyPr>
          <a:lstStyle/>
          <a:p>
            <a:r>
              <a:rPr lang="zh-TW" altLang="en-US" sz="3400" dirty="0">
                <a:solidFill>
                  <a:prstClr val="white"/>
                </a:solidFill>
                <a:ea typeface="華康儷中黑" pitchFamily="49" charset="-120"/>
              </a:rPr>
              <a:t>產品專題會暨健康講座</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Product Symposium and Health Seminar</a:t>
            </a:r>
            <a:endParaRPr lang="en-US" sz="3000" dirty="0">
              <a:solidFill>
                <a:prstClr val="white"/>
              </a:solidFill>
            </a:endParaRPr>
          </a:p>
        </p:txBody>
      </p:sp>
      <p:pic>
        <p:nvPicPr>
          <p:cNvPr id="28"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95600" y="1557278"/>
            <a:ext cx="5943600" cy="2123658"/>
          </a:xfrm>
          <a:prstGeom prst="rect">
            <a:avLst/>
          </a:prstGeom>
          <a:noFill/>
        </p:spPr>
        <p:txBody>
          <a:bodyPr wrap="square" rtlCol="0">
            <a:spAutoFit/>
          </a:bodyPr>
          <a:lstStyle/>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自然療法醫生</a:t>
            </a:r>
            <a:endParaRPr lang="en-US" altLang="zh-TW" sz="2200" dirty="0">
              <a:solidFill>
                <a:prstClr val="white"/>
              </a:solidFill>
              <a:ea typeface="華康儷中黑" panose="020B0509000000000000" pitchFamily="49" charset="-120"/>
            </a:endParaRPr>
          </a:p>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畢業於美國巴斯帝爾大學，取得自然療法醫學博士學位</a:t>
            </a:r>
            <a:endParaRPr lang="en-US" altLang="zh-TW" sz="2200" dirty="0">
              <a:solidFill>
                <a:prstClr val="white"/>
              </a:solidFill>
              <a:ea typeface="華康儷中黑" panose="020B0509000000000000" pitchFamily="49" charset="-120"/>
            </a:endParaRPr>
          </a:p>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三個專業機構的成員，包括美國自然療法醫生協會、日本抗衰老醫學學會及日本輔助及另類療法學會</a:t>
            </a:r>
          </a:p>
        </p:txBody>
      </p:sp>
      <p:sp>
        <p:nvSpPr>
          <p:cNvPr id="20" name="Rectangle 19"/>
          <p:cNvSpPr/>
          <p:nvPr/>
        </p:nvSpPr>
        <p:spPr>
          <a:xfrm>
            <a:off x="228600" y="4623137"/>
            <a:ext cx="2670432" cy="1015663"/>
          </a:xfrm>
          <a:prstGeom prst="rect">
            <a:avLst/>
          </a:prstGeom>
        </p:spPr>
        <p:txBody>
          <a:bodyPr wrap="square">
            <a:spAutoFit/>
          </a:bodyPr>
          <a:lstStyle>
            <a:defPPr>
              <a:defRPr lang="en-US"/>
            </a:defPPr>
            <a:lvl1pPr marL="0" algn="l" defTabSz="736732" rtl="0" eaLnBrk="1" latinLnBrk="0" hangingPunct="1">
              <a:defRPr sz="1500" kern="1200">
                <a:solidFill>
                  <a:schemeClr val="tx1"/>
                </a:solidFill>
                <a:latin typeface="+mn-lt"/>
                <a:ea typeface="+mn-ea"/>
                <a:cs typeface="+mn-cs"/>
              </a:defRPr>
            </a:lvl1pPr>
            <a:lvl2pPr marL="368366" algn="l" defTabSz="736732" rtl="0" eaLnBrk="1" latinLnBrk="0" hangingPunct="1">
              <a:defRPr sz="1500" kern="1200">
                <a:solidFill>
                  <a:schemeClr val="tx1"/>
                </a:solidFill>
                <a:latin typeface="+mn-lt"/>
                <a:ea typeface="+mn-ea"/>
                <a:cs typeface="+mn-cs"/>
              </a:defRPr>
            </a:lvl2pPr>
            <a:lvl3pPr marL="736732" algn="l" defTabSz="736732" rtl="0" eaLnBrk="1" latinLnBrk="0" hangingPunct="1">
              <a:defRPr sz="1500" kern="1200">
                <a:solidFill>
                  <a:schemeClr val="tx1"/>
                </a:solidFill>
                <a:latin typeface="+mn-lt"/>
                <a:ea typeface="+mn-ea"/>
                <a:cs typeface="+mn-cs"/>
              </a:defRPr>
            </a:lvl3pPr>
            <a:lvl4pPr marL="1105098" algn="l" defTabSz="736732" rtl="0" eaLnBrk="1" latinLnBrk="0" hangingPunct="1">
              <a:defRPr sz="1500" kern="1200">
                <a:solidFill>
                  <a:schemeClr val="tx1"/>
                </a:solidFill>
                <a:latin typeface="+mn-lt"/>
                <a:ea typeface="+mn-ea"/>
                <a:cs typeface="+mn-cs"/>
              </a:defRPr>
            </a:lvl4pPr>
            <a:lvl5pPr marL="1473464" algn="l" defTabSz="736732" rtl="0" eaLnBrk="1" latinLnBrk="0" hangingPunct="1">
              <a:defRPr sz="1500" kern="1200">
                <a:solidFill>
                  <a:schemeClr val="tx1"/>
                </a:solidFill>
                <a:latin typeface="+mn-lt"/>
                <a:ea typeface="+mn-ea"/>
                <a:cs typeface="+mn-cs"/>
              </a:defRPr>
            </a:lvl5pPr>
            <a:lvl6pPr marL="1841830" algn="l" defTabSz="736732" rtl="0" eaLnBrk="1" latinLnBrk="0" hangingPunct="1">
              <a:defRPr sz="1500" kern="1200">
                <a:solidFill>
                  <a:schemeClr val="tx1"/>
                </a:solidFill>
                <a:latin typeface="+mn-lt"/>
                <a:ea typeface="+mn-ea"/>
                <a:cs typeface="+mn-cs"/>
              </a:defRPr>
            </a:lvl6pPr>
            <a:lvl7pPr marL="2210196" algn="l" defTabSz="736732" rtl="0" eaLnBrk="1" latinLnBrk="0" hangingPunct="1">
              <a:defRPr sz="1500" kern="1200">
                <a:solidFill>
                  <a:schemeClr val="tx1"/>
                </a:solidFill>
                <a:latin typeface="+mn-lt"/>
                <a:ea typeface="+mn-ea"/>
                <a:cs typeface="+mn-cs"/>
              </a:defRPr>
            </a:lvl7pPr>
            <a:lvl8pPr marL="2578562" algn="l" defTabSz="736732" rtl="0" eaLnBrk="1" latinLnBrk="0" hangingPunct="1">
              <a:defRPr sz="1500" kern="1200">
                <a:solidFill>
                  <a:schemeClr val="tx1"/>
                </a:solidFill>
                <a:latin typeface="+mn-lt"/>
                <a:ea typeface="+mn-ea"/>
                <a:cs typeface="+mn-cs"/>
              </a:defRPr>
            </a:lvl8pPr>
            <a:lvl9pPr marL="2946928" algn="l" defTabSz="736732" rtl="0" eaLnBrk="1" latinLnBrk="0" hangingPunct="1">
              <a:defRPr sz="1500" kern="1200">
                <a:solidFill>
                  <a:schemeClr val="tx1"/>
                </a:solidFill>
                <a:latin typeface="+mn-lt"/>
                <a:ea typeface="+mn-ea"/>
                <a:cs typeface="+mn-cs"/>
              </a:defRPr>
            </a:lvl9pPr>
          </a:lstStyle>
          <a:p>
            <a:pPr algn="ctr"/>
            <a:r>
              <a:rPr lang="en-US" altLang="zh-TW" sz="2400" b="1" dirty="0" smtClean="0">
                <a:solidFill>
                  <a:srgbClr val="9BBB59">
                    <a:lumMod val="60000"/>
                    <a:lumOff val="40000"/>
                  </a:srgbClr>
                </a:solidFill>
                <a:ea typeface="華康儷中黑" pitchFamily="49" charset="-120"/>
                <a:cs typeface="Arial" pitchFamily="34" charset="0"/>
              </a:rPr>
              <a:t>Dr. Jeff Strong</a:t>
            </a:r>
          </a:p>
          <a:p>
            <a:pPr algn="ctr"/>
            <a:r>
              <a:rPr lang="zh-TW" altLang="en-US" sz="1200" dirty="0" smtClean="0">
                <a:solidFill>
                  <a:prstClr val="white"/>
                </a:solidFill>
                <a:ea typeface="華康儷中黑" pitchFamily="49" charset="-120"/>
                <a:cs typeface="Arial" pitchFamily="34" charset="0"/>
              </a:rPr>
              <a:t>賀發研究</a:t>
            </a:r>
            <a:r>
              <a:rPr lang="zh-TW" altLang="en-US" sz="1200" dirty="0">
                <a:solidFill>
                  <a:prstClr val="white"/>
                </a:solidFill>
                <a:ea typeface="華康儷中黑" pitchFamily="49" charset="-120"/>
                <a:cs typeface="Arial" pitchFamily="34" charset="0"/>
              </a:rPr>
              <a:t>機一亞</a:t>
            </a:r>
            <a:r>
              <a:rPr lang="zh-TW" altLang="en-US" sz="1200" dirty="0" smtClean="0">
                <a:solidFill>
                  <a:prstClr val="white"/>
                </a:solidFill>
                <a:ea typeface="華康儷中黑" pitchFamily="49" charset="-120"/>
                <a:cs typeface="Arial" pitchFamily="34" charset="0"/>
              </a:rPr>
              <a:t>太區科學通訊總監</a:t>
            </a:r>
            <a:endParaRPr lang="en-US" altLang="zh-TW" sz="1200" dirty="0" smtClean="0">
              <a:solidFill>
                <a:prstClr val="white"/>
              </a:solidFill>
              <a:ea typeface="華康儷中黑" pitchFamily="49" charset="-120"/>
              <a:cs typeface="Arial" pitchFamily="34" charset="0"/>
            </a:endParaRPr>
          </a:p>
          <a:p>
            <a:pPr algn="ctr"/>
            <a:r>
              <a:rPr lang="en-US" altLang="zh-TW" sz="1200" dirty="0" smtClean="0">
                <a:solidFill>
                  <a:prstClr val="white"/>
                </a:solidFill>
                <a:ea typeface="華康儷中黑" pitchFamily="49" charset="-120"/>
                <a:cs typeface="Arial" pitchFamily="34" charset="0"/>
              </a:rPr>
              <a:t>DIRECTOR OF SCIENTIFIC COMMUNICATIONS, HORPHAG</a:t>
            </a:r>
          </a:p>
        </p:txBody>
      </p:sp>
      <p:pic>
        <p:nvPicPr>
          <p:cNvPr id="25" name="Picture 24" descr="sept2011 09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4462" y="2209800"/>
            <a:ext cx="2066338" cy="239969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895600" y="3863876"/>
            <a:ext cx="5943600" cy="2308324"/>
          </a:xfrm>
          <a:prstGeom prst="rect">
            <a:avLst/>
          </a:prstGeom>
          <a:noFill/>
        </p:spPr>
        <p:txBody>
          <a:bodyPr wrap="square" rtlCol="0">
            <a:spAutoFit/>
          </a:bodyPr>
          <a:lstStyle/>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Naturopathic physician </a:t>
            </a:r>
          </a:p>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Graduated from </a:t>
            </a:r>
            <a:r>
              <a:rPr lang="en-US" altLang="zh-TW" dirty="0" err="1">
                <a:solidFill>
                  <a:prstClr val="white"/>
                </a:solidFill>
                <a:ea typeface="華康儷中黑" panose="020B0509000000000000" pitchFamily="49" charset="-120"/>
              </a:rPr>
              <a:t>Bastyr</a:t>
            </a:r>
            <a:r>
              <a:rPr lang="en-US" altLang="zh-TW" dirty="0">
                <a:solidFill>
                  <a:prstClr val="white"/>
                </a:solidFill>
                <a:ea typeface="華康儷中黑" panose="020B0509000000000000" pitchFamily="49" charset="-120"/>
              </a:rPr>
              <a:t> University near Seattle, Washington, U.S.A., with a doctorate of naturopathic medicine. </a:t>
            </a:r>
          </a:p>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A member of the American Association of Naturopathic Physicians, the Japanese Society of Anti-Aging Medicine and the Japanese Society for Complementary and Alternative Medicine and Treatment</a:t>
            </a:r>
          </a:p>
        </p:txBody>
      </p:sp>
    </p:spTree>
    <p:extLst>
      <p:ext uri="{BB962C8B-B14F-4D97-AF65-F5344CB8AC3E}">
        <p14:creationId xmlns:p14="http://schemas.microsoft.com/office/powerpoint/2010/main" val="17709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6200" y="0"/>
            <a:ext cx="9296400" cy="1077218"/>
          </a:xfrm>
          <a:prstGeom prst="rect">
            <a:avLst/>
          </a:prstGeom>
          <a:noFill/>
        </p:spPr>
        <p:txBody>
          <a:bodyPr wrap="square" rtlCol="0">
            <a:spAutoFit/>
          </a:bodyPr>
          <a:lstStyle/>
          <a:p>
            <a:r>
              <a:rPr lang="zh-TW" altLang="en-US" sz="3400" dirty="0">
                <a:solidFill>
                  <a:prstClr val="white"/>
                </a:solidFill>
                <a:ea typeface="華康儷中黑" pitchFamily="49" charset="-120"/>
              </a:rPr>
              <a:t>產品專題會暨健康講座</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Product Symposium and Health Seminar</a:t>
            </a:r>
            <a:endParaRPr lang="en-US" sz="3000" dirty="0">
              <a:solidFill>
                <a:prstClr val="white"/>
              </a:solidFill>
            </a:endParaRPr>
          </a:p>
        </p:txBody>
      </p:sp>
      <p:pic>
        <p:nvPicPr>
          <p:cNvPr id="28"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01912" y="2010489"/>
            <a:ext cx="2133600" cy="2824140"/>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304800" y="4806315"/>
            <a:ext cx="2446028" cy="984885"/>
          </a:xfrm>
          <a:prstGeom prst="rect">
            <a:avLst/>
          </a:prstGeom>
        </p:spPr>
        <p:txBody>
          <a:bodyPr wrap="square">
            <a:spAutoFit/>
          </a:bodyPr>
          <a:lstStyle>
            <a:defPPr>
              <a:defRPr lang="en-US"/>
            </a:defPPr>
            <a:lvl1pPr marL="0" algn="l" defTabSz="736732" rtl="0" eaLnBrk="1" latinLnBrk="0" hangingPunct="1">
              <a:defRPr sz="1500" kern="1200">
                <a:solidFill>
                  <a:schemeClr val="tx1"/>
                </a:solidFill>
                <a:latin typeface="+mn-lt"/>
                <a:ea typeface="+mn-ea"/>
                <a:cs typeface="+mn-cs"/>
              </a:defRPr>
            </a:lvl1pPr>
            <a:lvl2pPr marL="368366" algn="l" defTabSz="736732" rtl="0" eaLnBrk="1" latinLnBrk="0" hangingPunct="1">
              <a:defRPr sz="1500" kern="1200">
                <a:solidFill>
                  <a:schemeClr val="tx1"/>
                </a:solidFill>
                <a:latin typeface="+mn-lt"/>
                <a:ea typeface="+mn-ea"/>
                <a:cs typeface="+mn-cs"/>
              </a:defRPr>
            </a:lvl2pPr>
            <a:lvl3pPr marL="736732" algn="l" defTabSz="736732" rtl="0" eaLnBrk="1" latinLnBrk="0" hangingPunct="1">
              <a:defRPr sz="1500" kern="1200">
                <a:solidFill>
                  <a:schemeClr val="tx1"/>
                </a:solidFill>
                <a:latin typeface="+mn-lt"/>
                <a:ea typeface="+mn-ea"/>
                <a:cs typeface="+mn-cs"/>
              </a:defRPr>
            </a:lvl3pPr>
            <a:lvl4pPr marL="1105098" algn="l" defTabSz="736732" rtl="0" eaLnBrk="1" latinLnBrk="0" hangingPunct="1">
              <a:defRPr sz="1500" kern="1200">
                <a:solidFill>
                  <a:schemeClr val="tx1"/>
                </a:solidFill>
                <a:latin typeface="+mn-lt"/>
                <a:ea typeface="+mn-ea"/>
                <a:cs typeface="+mn-cs"/>
              </a:defRPr>
            </a:lvl4pPr>
            <a:lvl5pPr marL="1473464" algn="l" defTabSz="736732" rtl="0" eaLnBrk="1" latinLnBrk="0" hangingPunct="1">
              <a:defRPr sz="1500" kern="1200">
                <a:solidFill>
                  <a:schemeClr val="tx1"/>
                </a:solidFill>
                <a:latin typeface="+mn-lt"/>
                <a:ea typeface="+mn-ea"/>
                <a:cs typeface="+mn-cs"/>
              </a:defRPr>
            </a:lvl5pPr>
            <a:lvl6pPr marL="1841830" algn="l" defTabSz="736732" rtl="0" eaLnBrk="1" latinLnBrk="0" hangingPunct="1">
              <a:defRPr sz="1500" kern="1200">
                <a:solidFill>
                  <a:schemeClr val="tx1"/>
                </a:solidFill>
                <a:latin typeface="+mn-lt"/>
                <a:ea typeface="+mn-ea"/>
                <a:cs typeface="+mn-cs"/>
              </a:defRPr>
            </a:lvl6pPr>
            <a:lvl7pPr marL="2210196" algn="l" defTabSz="736732" rtl="0" eaLnBrk="1" latinLnBrk="0" hangingPunct="1">
              <a:defRPr sz="1500" kern="1200">
                <a:solidFill>
                  <a:schemeClr val="tx1"/>
                </a:solidFill>
                <a:latin typeface="+mn-lt"/>
                <a:ea typeface="+mn-ea"/>
                <a:cs typeface="+mn-cs"/>
              </a:defRPr>
            </a:lvl7pPr>
            <a:lvl8pPr marL="2578562" algn="l" defTabSz="736732" rtl="0" eaLnBrk="1" latinLnBrk="0" hangingPunct="1">
              <a:defRPr sz="1500" kern="1200">
                <a:solidFill>
                  <a:schemeClr val="tx1"/>
                </a:solidFill>
                <a:latin typeface="+mn-lt"/>
                <a:ea typeface="+mn-ea"/>
                <a:cs typeface="+mn-cs"/>
              </a:defRPr>
            </a:lvl8pPr>
            <a:lvl9pPr marL="2946928" algn="l" defTabSz="736732" rtl="0" eaLnBrk="1" latinLnBrk="0" hangingPunct="1">
              <a:defRPr sz="1500" kern="1200">
                <a:solidFill>
                  <a:schemeClr val="tx1"/>
                </a:solidFill>
                <a:latin typeface="+mn-lt"/>
                <a:ea typeface="+mn-ea"/>
                <a:cs typeface="+mn-cs"/>
              </a:defRPr>
            </a:lvl9pPr>
          </a:lstStyle>
          <a:p>
            <a:pPr algn="ctr"/>
            <a:r>
              <a:rPr lang="en-US" altLang="zh-TW" sz="2200" b="1" dirty="0" smtClean="0">
                <a:solidFill>
                  <a:srgbClr val="9BBB59">
                    <a:lumMod val="60000"/>
                    <a:lumOff val="40000"/>
                  </a:srgbClr>
                </a:solidFill>
                <a:ea typeface="華康儷中黑" panose="020B0509000000000000" pitchFamily="49" charset="-120"/>
                <a:cs typeface="Arial" pitchFamily="34" charset="0"/>
              </a:rPr>
              <a:t>Stephen </a:t>
            </a:r>
            <a:r>
              <a:rPr lang="en-US" altLang="zh-TW" sz="2200" b="1" dirty="0" err="1" smtClean="0">
                <a:solidFill>
                  <a:srgbClr val="9BBB59">
                    <a:lumMod val="60000"/>
                    <a:lumOff val="40000"/>
                  </a:srgbClr>
                </a:solidFill>
                <a:ea typeface="華康儷中黑" panose="020B0509000000000000" pitchFamily="49" charset="-120"/>
                <a:cs typeface="Arial" pitchFamily="34" charset="0"/>
              </a:rPr>
              <a:t>Ngan</a:t>
            </a:r>
            <a:endParaRPr lang="en-US" altLang="zh-TW" sz="2200" b="1" dirty="0" smtClean="0">
              <a:solidFill>
                <a:srgbClr val="9BBB59">
                  <a:lumMod val="60000"/>
                  <a:lumOff val="40000"/>
                </a:srgbClr>
              </a:solidFill>
              <a:ea typeface="華康儷中黑" panose="020B0509000000000000" pitchFamily="49" charset="-120"/>
              <a:cs typeface="Arial" pitchFamily="34" charset="0"/>
            </a:endParaRPr>
          </a:p>
          <a:p>
            <a:pPr algn="ctr"/>
            <a:r>
              <a:rPr lang="zh-TW" altLang="en-US" sz="1200" dirty="0" smtClean="0">
                <a:solidFill>
                  <a:prstClr val="white"/>
                </a:solidFill>
                <a:ea typeface="華康儷中黑" panose="020B0509000000000000" pitchFamily="49" charset="-120"/>
                <a:cs typeface="Arial" pitchFamily="34" charset="0"/>
              </a:rPr>
              <a:t>保健營養市場推廣部主管</a:t>
            </a:r>
            <a:endParaRPr lang="en-US" altLang="zh-TW" sz="1200" dirty="0" smtClean="0">
              <a:solidFill>
                <a:prstClr val="white"/>
              </a:solidFill>
              <a:ea typeface="華康儷中黑" panose="020B0509000000000000" pitchFamily="49" charset="-120"/>
              <a:cs typeface="Arial" pitchFamily="34" charset="0"/>
            </a:endParaRPr>
          </a:p>
          <a:p>
            <a:pPr algn="ctr"/>
            <a:r>
              <a:rPr lang="en-US" altLang="zh-TW" sz="1200" dirty="0" smtClean="0">
                <a:solidFill>
                  <a:prstClr val="white"/>
                </a:solidFill>
                <a:ea typeface="華康儷中黑" panose="020B0509000000000000" pitchFamily="49" charset="-120"/>
                <a:cs typeface="Arial" pitchFamily="34" charset="0"/>
              </a:rPr>
              <a:t>H</a:t>
            </a:r>
            <a:r>
              <a:rPr lang="en-US" altLang="zh-TW" sz="1200" cap="all" dirty="0" smtClean="0">
                <a:solidFill>
                  <a:prstClr val="white"/>
                </a:solidFill>
                <a:ea typeface="華康儷中黑" panose="020B0509000000000000" pitchFamily="49" charset="-120"/>
                <a:cs typeface="Arial" pitchFamily="34" charset="0"/>
              </a:rPr>
              <a:t>ead of Healthcare Marketing, JAS &amp; Associates</a:t>
            </a:r>
          </a:p>
        </p:txBody>
      </p:sp>
      <p:sp>
        <p:nvSpPr>
          <p:cNvPr id="18" name="TextBox 17"/>
          <p:cNvSpPr txBox="1"/>
          <p:nvPr/>
        </p:nvSpPr>
        <p:spPr>
          <a:xfrm>
            <a:off x="2895600" y="1447800"/>
            <a:ext cx="5943600" cy="2123658"/>
          </a:xfrm>
          <a:prstGeom prst="rect">
            <a:avLst/>
          </a:prstGeom>
          <a:noFill/>
        </p:spPr>
        <p:txBody>
          <a:bodyPr wrap="square" rtlCol="0">
            <a:spAutoFit/>
          </a:bodyPr>
          <a:lstStyle/>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著名營養師，畢業於美國明尼蘇達大學，取得食物營養學碩士學位</a:t>
            </a:r>
            <a:endParaRPr lang="en-US" altLang="zh-TW" sz="2200" dirty="0">
              <a:solidFill>
                <a:prstClr val="white"/>
              </a:solidFill>
              <a:ea typeface="華康儷中黑" panose="020B0509000000000000" pitchFamily="49" charset="-120"/>
            </a:endParaRPr>
          </a:p>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曾為多家知名食品、營養產品公司及醫療機構擔任營養顧問</a:t>
            </a:r>
            <a:endParaRPr lang="en-US" altLang="zh-TW" sz="2200" dirty="0">
              <a:solidFill>
                <a:prstClr val="white"/>
              </a:solidFill>
              <a:ea typeface="華康儷中黑" panose="020B0509000000000000" pitchFamily="49" charset="-120"/>
            </a:endParaRPr>
          </a:p>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現為香港中文大學幼兒工作者營養教育文憑課程擔任導師</a:t>
            </a:r>
            <a:endParaRPr lang="en-US" altLang="zh-TW" sz="2200" dirty="0">
              <a:solidFill>
                <a:prstClr val="white"/>
              </a:solidFill>
              <a:ea typeface="華康儷中黑" panose="020B0509000000000000" pitchFamily="49" charset="-120"/>
            </a:endParaRPr>
          </a:p>
        </p:txBody>
      </p:sp>
      <p:sp>
        <p:nvSpPr>
          <p:cNvPr id="26" name="TextBox 25"/>
          <p:cNvSpPr txBox="1"/>
          <p:nvPr/>
        </p:nvSpPr>
        <p:spPr>
          <a:xfrm>
            <a:off x="2895600" y="3815477"/>
            <a:ext cx="5943600" cy="2585323"/>
          </a:xfrm>
          <a:prstGeom prst="rect">
            <a:avLst/>
          </a:prstGeom>
          <a:noFill/>
        </p:spPr>
        <p:txBody>
          <a:bodyPr wrap="square" rtlCol="0">
            <a:spAutoFit/>
          </a:bodyPr>
          <a:lstStyle/>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A renowned nutritionist, graduated from the University of Minnesota in the United States with a master’s degree in the field of food and nutrition</a:t>
            </a:r>
          </a:p>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Served as a consulting nutritionist, providing professional dietary advice for a number of well-known corporations and organizations </a:t>
            </a:r>
          </a:p>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Is currently the lecturer for the Diploma Program in Nutrition Education for Early Childhood Personnel held by the Chinese University in Hong Kong</a:t>
            </a:r>
          </a:p>
        </p:txBody>
      </p:sp>
    </p:spTree>
    <p:extLst>
      <p:ext uri="{BB962C8B-B14F-4D97-AF65-F5344CB8AC3E}">
        <p14:creationId xmlns:p14="http://schemas.microsoft.com/office/powerpoint/2010/main" val="3851097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6200" y="0"/>
            <a:ext cx="9296400" cy="1077218"/>
          </a:xfrm>
          <a:prstGeom prst="rect">
            <a:avLst/>
          </a:prstGeom>
          <a:noFill/>
        </p:spPr>
        <p:txBody>
          <a:bodyPr wrap="square" rtlCol="0">
            <a:spAutoFit/>
          </a:bodyPr>
          <a:lstStyle/>
          <a:p>
            <a:r>
              <a:rPr lang="zh-TW" altLang="en-US" sz="3400" dirty="0">
                <a:solidFill>
                  <a:prstClr val="white"/>
                </a:solidFill>
                <a:ea typeface="華康儷中黑" pitchFamily="49" charset="-120"/>
              </a:rPr>
              <a:t>產品專題會暨健康講座</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Product Symposium and Health Seminar</a:t>
            </a:r>
            <a:endParaRPr lang="en-US" sz="3000" dirty="0">
              <a:solidFill>
                <a:prstClr val="white"/>
              </a:solidFill>
            </a:endParaRPr>
          </a:p>
        </p:txBody>
      </p:sp>
      <p:pic>
        <p:nvPicPr>
          <p:cNvPr id="28"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Emmyy\AppData\Local\Microsoft\Windows\Temporary Internet Files\Content.Outlook\8OD9Z8FH\楊明達.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3098" r="-7038"/>
          <a:stretch/>
        </p:blipFill>
        <p:spPr bwMode="auto">
          <a:xfrm>
            <a:off x="304800" y="1981200"/>
            <a:ext cx="2433777" cy="266644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6200" y="4648200"/>
            <a:ext cx="3254052" cy="984885"/>
          </a:xfrm>
          <a:prstGeom prst="rect">
            <a:avLst/>
          </a:prstGeom>
        </p:spPr>
        <p:txBody>
          <a:bodyPr wrap="square">
            <a:spAutoFit/>
          </a:bodyPr>
          <a:lstStyle>
            <a:defPPr>
              <a:defRPr lang="zh-TW"/>
            </a:defPPr>
            <a:lvl1pPr marL="0" algn="l" defTabSz="925166" rtl="0" eaLnBrk="1" latinLnBrk="0" hangingPunct="1">
              <a:defRPr sz="1800" kern="1200">
                <a:solidFill>
                  <a:schemeClr val="tx1"/>
                </a:solidFill>
                <a:latin typeface="+mn-lt"/>
                <a:ea typeface="+mn-ea"/>
                <a:cs typeface="+mn-cs"/>
              </a:defRPr>
            </a:lvl1pPr>
            <a:lvl2pPr marL="462583" algn="l" defTabSz="925166" rtl="0" eaLnBrk="1" latinLnBrk="0" hangingPunct="1">
              <a:defRPr sz="1800" kern="1200">
                <a:solidFill>
                  <a:schemeClr val="tx1"/>
                </a:solidFill>
                <a:latin typeface="+mn-lt"/>
                <a:ea typeface="+mn-ea"/>
                <a:cs typeface="+mn-cs"/>
              </a:defRPr>
            </a:lvl2pPr>
            <a:lvl3pPr marL="925166" algn="l" defTabSz="925166" rtl="0" eaLnBrk="1" latinLnBrk="0" hangingPunct="1">
              <a:defRPr sz="1800" kern="1200">
                <a:solidFill>
                  <a:schemeClr val="tx1"/>
                </a:solidFill>
                <a:latin typeface="+mn-lt"/>
                <a:ea typeface="+mn-ea"/>
                <a:cs typeface="+mn-cs"/>
              </a:defRPr>
            </a:lvl3pPr>
            <a:lvl4pPr marL="1387749" algn="l" defTabSz="925166" rtl="0" eaLnBrk="1" latinLnBrk="0" hangingPunct="1">
              <a:defRPr sz="1800" kern="1200">
                <a:solidFill>
                  <a:schemeClr val="tx1"/>
                </a:solidFill>
                <a:latin typeface="+mn-lt"/>
                <a:ea typeface="+mn-ea"/>
                <a:cs typeface="+mn-cs"/>
              </a:defRPr>
            </a:lvl4pPr>
            <a:lvl5pPr marL="1850332" algn="l" defTabSz="925166" rtl="0" eaLnBrk="1" latinLnBrk="0" hangingPunct="1">
              <a:defRPr sz="1800" kern="1200">
                <a:solidFill>
                  <a:schemeClr val="tx1"/>
                </a:solidFill>
                <a:latin typeface="+mn-lt"/>
                <a:ea typeface="+mn-ea"/>
                <a:cs typeface="+mn-cs"/>
              </a:defRPr>
            </a:lvl5pPr>
            <a:lvl6pPr marL="2312915" algn="l" defTabSz="925166" rtl="0" eaLnBrk="1" latinLnBrk="0" hangingPunct="1">
              <a:defRPr sz="1800" kern="1200">
                <a:solidFill>
                  <a:schemeClr val="tx1"/>
                </a:solidFill>
                <a:latin typeface="+mn-lt"/>
                <a:ea typeface="+mn-ea"/>
                <a:cs typeface="+mn-cs"/>
              </a:defRPr>
            </a:lvl6pPr>
            <a:lvl7pPr marL="2775498" algn="l" defTabSz="925166" rtl="0" eaLnBrk="1" latinLnBrk="0" hangingPunct="1">
              <a:defRPr sz="1800" kern="1200">
                <a:solidFill>
                  <a:schemeClr val="tx1"/>
                </a:solidFill>
                <a:latin typeface="+mn-lt"/>
                <a:ea typeface="+mn-ea"/>
                <a:cs typeface="+mn-cs"/>
              </a:defRPr>
            </a:lvl7pPr>
            <a:lvl8pPr marL="3238081" algn="l" defTabSz="925166" rtl="0" eaLnBrk="1" latinLnBrk="0" hangingPunct="1">
              <a:defRPr sz="1800" kern="1200">
                <a:solidFill>
                  <a:schemeClr val="tx1"/>
                </a:solidFill>
                <a:latin typeface="+mn-lt"/>
                <a:ea typeface="+mn-ea"/>
                <a:cs typeface="+mn-cs"/>
              </a:defRPr>
            </a:lvl8pPr>
            <a:lvl9pPr marL="3700664" algn="l" defTabSz="925166" rtl="0" eaLnBrk="1" latinLnBrk="0" hangingPunct="1">
              <a:defRPr sz="1800" kern="1200">
                <a:solidFill>
                  <a:schemeClr val="tx1"/>
                </a:solidFill>
                <a:latin typeface="+mn-lt"/>
                <a:ea typeface="+mn-ea"/>
                <a:cs typeface="+mn-cs"/>
              </a:defRPr>
            </a:lvl9pPr>
          </a:lstStyle>
          <a:p>
            <a:pPr algn="ctr"/>
            <a:r>
              <a:rPr lang="en-US" altLang="zh-TW" sz="2200" b="1" dirty="0" smtClean="0">
                <a:solidFill>
                  <a:srgbClr val="9BBB59">
                    <a:lumMod val="60000"/>
                    <a:lumOff val="40000"/>
                  </a:srgbClr>
                </a:solidFill>
                <a:ea typeface="華康儷中黑" pitchFamily="49" charset="-120"/>
                <a:cs typeface="Arial" pitchFamily="34" charset="0"/>
              </a:rPr>
              <a:t>Dr. Min-Da Yang  </a:t>
            </a:r>
          </a:p>
          <a:p>
            <a:pPr algn="ctr"/>
            <a:r>
              <a:rPr lang="zh-TW" altLang="en-US" sz="1200" dirty="0">
                <a:solidFill>
                  <a:prstClr val="white"/>
                </a:solidFill>
                <a:ea typeface="華康儷中黑" pitchFamily="49" charset="-120"/>
                <a:cs typeface="Arial" pitchFamily="34" charset="0"/>
              </a:rPr>
              <a:t>總顧</a:t>
            </a:r>
            <a:r>
              <a:rPr lang="zh-TW" altLang="en-US" sz="1200" dirty="0" smtClean="0">
                <a:solidFill>
                  <a:prstClr val="white"/>
                </a:solidFill>
                <a:ea typeface="華康儷中黑" pitchFamily="49" charset="-120"/>
                <a:cs typeface="Arial" pitchFamily="34" charset="0"/>
              </a:rPr>
              <a:t>問經理級（台灣）</a:t>
            </a:r>
            <a:endParaRPr lang="en-US" altLang="zh-TW" sz="1200" dirty="0" smtClean="0">
              <a:solidFill>
                <a:prstClr val="white"/>
              </a:solidFill>
              <a:ea typeface="華康儷中黑" pitchFamily="49" charset="-120"/>
              <a:cs typeface="Arial" pitchFamily="34" charset="0"/>
            </a:endParaRPr>
          </a:p>
          <a:p>
            <a:pPr algn="ctr"/>
            <a:r>
              <a:rPr lang="en-US" altLang="zh-TW" sz="1200" dirty="0" smtClean="0">
                <a:solidFill>
                  <a:prstClr val="white"/>
                </a:solidFill>
                <a:ea typeface="華康儷中黑" pitchFamily="49" charset="-120"/>
                <a:cs typeface="Arial" pitchFamily="34" charset="0"/>
              </a:rPr>
              <a:t>NATIONAL SUPERVISING COORDINATOR</a:t>
            </a:r>
          </a:p>
          <a:p>
            <a:pPr algn="ctr"/>
            <a:r>
              <a:rPr lang="en-US" altLang="zh-TW" sz="1200" dirty="0" smtClean="0">
                <a:solidFill>
                  <a:prstClr val="white"/>
                </a:solidFill>
                <a:ea typeface="華康儷中黑" pitchFamily="49" charset="-120"/>
                <a:cs typeface="Arial" pitchFamily="34" charset="0"/>
              </a:rPr>
              <a:t>(TAIWAN)</a:t>
            </a:r>
          </a:p>
        </p:txBody>
      </p:sp>
      <p:sp>
        <p:nvSpPr>
          <p:cNvPr id="18" name="TextBox 17"/>
          <p:cNvSpPr txBox="1"/>
          <p:nvPr/>
        </p:nvSpPr>
        <p:spPr>
          <a:xfrm>
            <a:off x="2895600" y="1413063"/>
            <a:ext cx="5943600" cy="2462213"/>
          </a:xfrm>
          <a:prstGeom prst="rect">
            <a:avLst/>
          </a:prstGeom>
          <a:noFill/>
        </p:spPr>
        <p:txBody>
          <a:bodyPr wrap="square" rtlCol="0">
            <a:spAutoFit/>
          </a:bodyPr>
          <a:lstStyle/>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畢業於台灣高雄醫學大學醫學系，並為美國自然醫學大學自然醫學博士，現任台灣竹北東元綜合醫院急診科醫生</a:t>
            </a:r>
            <a:endParaRPr lang="en-US" altLang="zh-TW" sz="2200" dirty="0">
              <a:solidFill>
                <a:prstClr val="white"/>
              </a:solidFill>
              <a:ea typeface="華康儷中黑" panose="020B0509000000000000" pitchFamily="49" charset="-120"/>
            </a:endParaRPr>
          </a:p>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曾任職於台灣多個醫療機構，包括出任台北榮總急診部醫生、台北國泰醫院急診部醫生、中華民國內科專科醫生及中華民國急診科專科醫生</a:t>
            </a:r>
          </a:p>
        </p:txBody>
      </p:sp>
      <p:sp>
        <p:nvSpPr>
          <p:cNvPr id="26" name="TextBox 25"/>
          <p:cNvSpPr txBox="1"/>
          <p:nvPr/>
        </p:nvSpPr>
        <p:spPr>
          <a:xfrm>
            <a:off x="2895600" y="4016276"/>
            <a:ext cx="5943600" cy="2308324"/>
          </a:xfrm>
          <a:prstGeom prst="rect">
            <a:avLst/>
          </a:prstGeom>
          <a:noFill/>
        </p:spPr>
        <p:txBody>
          <a:bodyPr wrap="square" rtlCol="0">
            <a:spAutoFit/>
          </a:bodyPr>
          <a:lstStyle/>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Graduated from the College of Medicine of Kaohsiung Medical University; is currently an emergency physician at Ton-Yen General Hospital Graduated from the University of Natural Medicine as a Doctor of Natural Medicine</a:t>
            </a:r>
          </a:p>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Has worked with at various medical organizations in Taiwan, including Taipei Veterans General Hospital, Cathay General Hospital, Taiwan Society of Internal Medicine and Taiwan Society of Emergency Medicine</a:t>
            </a:r>
          </a:p>
        </p:txBody>
      </p:sp>
    </p:spTree>
    <p:extLst>
      <p:ext uri="{BB962C8B-B14F-4D97-AF65-F5344CB8AC3E}">
        <p14:creationId xmlns:p14="http://schemas.microsoft.com/office/powerpoint/2010/main" val="3131876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6200" y="0"/>
            <a:ext cx="9296400" cy="1077218"/>
          </a:xfrm>
          <a:prstGeom prst="rect">
            <a:avLst/>
          </a:prstGeom>
          <a:noFill/>
        </p:spPr>
        <p:txBody>
          <a:bodyPr wrap="square" rtlCol="0">
            <a:spAutoFit/>
          </a:bodyPr>
          <a:lstStyle/>
          <a:p>
            <a:r>
              <a:rPr lang="zh-TW" altLang="en-US" sz="3400" dirty="0">
                <a:solidFill>
                  <a:prstClr val="white"/>
                </a:solidFill>
                <a:ea typeface="華康儷中黑" pitchFamily="49" charset="-120"/>
              </a:rPr>
              <a:t>產品專題會暨健康講座</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Product Symposium and Health Seminar</a:t>
            </a:r>
            <a:endParaRPr lang="en-US" sz="3000" dirty="0">
              <a:solidFill>
                <a:prstClr val="white"/>
              </a:solidFill>
            </a:endParaRPr>
          </a:p>
        </p:txBody>
      </p:sp>
      <p:pic>
        <p:nvPicPr>
          <p:cNvPr id="28"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Emmyy\AppData\Local\Microsoft\Windows\Temporary Internet Files\Content.Outlook\8OD9Z8FH\高巧凌.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8027" y="1828800"/>
            <a:ext cx="2185174" cy="286553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152400" y="4694335"/>
            <a:ext cx="3510014" cy="1169551"/>
          </a:xfrm>
          <a:prstGeom prst="rect">
            <a:avLst/>
          </a:prstGeom>
        </p:spPr>
        <p:txBody>
          <a:bodyPr wrap="square">
            <a:spAutoFit/>
          </a:bodyPr>
          <a:lstStyle>
            <a:defPPr>
              <a:defRPr lang="zh-TW"/>
            </a:defPPr>
            <a:lvl1pPr marL="0" algn="l" defTabSz="925166" rtl="0" eaLnBrk="1" latinLnBrk="0" hangingPunct="1">
              <a:defRPr sz="1800" kern="1200">
                <a:solidFill>
                  <a:schemeClr val="tx1"/>
                </a:solidFill>
                <a:latin typeface="+mn-lt"/>
                <a:ea typeface="+mn-ea"/>
                <a:cs typeface="+mn-cs"/>
              </a:defRPr>
            </a:lvl1pPr>
            <a:lvl2pPr marL="462583" algn="l" defTabSz="925166" rtl="0" eaLnBrk="1" latinLnBrk="0" hangingPunct="1">
              <a:defRPr sz="1800" kern="1200">
                <a:solidFill>
                  <a:schemeClr val="tx1"/>
                </a:solidFill>
                <a:latin typeface="+mn-lt"/>
                <a:ea typeface="+mn-ea"/>
                <a:cs typeface="+mn-cs"/>
              </a:defRPr>
            </a:lvl2pPr>
            <a:lvl3pPr marL="925166" algn="l" defTabSz="925166" rtl="0" eaLnBrk="1" latinLnBrk="0" hangingPunct="1">
              <a:defRPr sz="1800" kern="1200">
                <a:solidFill>
                  <a:schemeClr val="tx1"/>
                </a:solidFill>
                <a:latin typeface="+mn-lt"/>
                <a:ea typeface="+mn-ea"/>
                <a:cs typeface="+mn-cs"/>
              </a:defRPr>
            </a:lvl3pPr>
            <a:lvl4pPr marL="1387749" algn="l" defTabSz="925166" rtl="0" eaLnBrk="1" latinLnBrk="0" hangingPunct="1">
              <a:defRPr sz="1800" kern="1200">
                <a:solidFill>
                  <a:schemeClr val="tx1"/>
                </a:solidFill>
                <a:latin typeface="+mn-lt"/>
                <a:ea typeface="+mn-ea"/>
                <a:cs typeface="+mn-cs"/>
              </a:defRPr>
            </a:lvl4pPr>
            <a:lvl5pPr marL="1850332" algn="l" defTabSz="925166" rtl="0" eaLnBrk="1" latinLnBrk="0" hangingPunct="1">
              <a:defRPr sz="1800" kern="1200">
                <a:solidFill>
                  <a:schemeClr val="tx1"/>
                </a:solidFill>
                <a:latin typeface="+mn-lt"/>
                <a:ea typeface="+mn-ea"/>
                <a:cs typeface="+mn-cs"/>
              </a:defRPr>
            </a:lvl5pPr>
            <a:lvl6pPr marL="2312915" algn="l" defTabSz="925166" rtl="0" eaLnBrk="1" latinLnBrk="0" hangingPunct="1">
              <a:defRPr sz="1800" kern="1200">
                <a:solidFill>
                  <a:schemeClr val="tx1"/>
                </a:solidFill>
                <a:latin typeface="+mn-lt"/>
                <a:ea typeface="+mn-ea"/>
                <a:cs typeface="+mn-cs"/>
              </a:defRPr>
            </a:lvl6pPr>
            <a:lvl7pPr marL="2775498" algn="l" defTabSz="925166" rtl="0" eaLnBrk="1" latinLnBrk="0" hangingPunct="1">
              <a:defRPr sz="1800" kern="1200">
                <a:solidFill>
                  <a:schemeClr val="tx1"/>
                </a:solidFill>
                <a:latin typeface="+mn-lt"/>
                <a:ea typeface="+mn-ea"/>
                <a:cs typeface="+mn-cs"/>
              </a:defRPr>
            </a:lvl7pPr>
            <a:lvl8pPr marL="3238081" algn="l" defTabSz="925166" rtl="0" eaLnBrk="1" latinLnBrk="0" hangingPunct="1">
              <a:defRPr sz="1800" kern="1200">
                <a:solidFill>
                  <a:schemeClr val="tx1"/>
                </a:solidFill>
                <a:latin typeface="+mn-lt"/>
                <a:ea typeface="+mn-ea"/>
                <a:cs typeface="+mn-cs"/>
              </a:defRPr>
            </a:lvl8pPr>
            <a:lvl9pPr marL="3700664" algn="l" defTabSz="925166" rtl="0" eaLnBrk="1" latinLnBrk="0" hangingPunct="1">
              <a:defRPr sz="1800" kern="1200">
                <a:solidFill>
                  <a:schemeClr val="tx1"/>
                </a:solidFill>
                <a:latin typeface="+mn-lt"/>
                <a:ea typeface="+mn-ea"/>
                <a:cs typeface="+mn-cs"/>
              </a:defRPr>
            </a:lvl9pPr>
          </a:lstStyle>
          <a:p>
            <a:pPr algn="ctr"/>
            <a:r>
              <a:rPr lang="en-US" altLang="zh-TW" sz="2200" b="1" dirty="0" err="1" smtClean="0">
                <a:solidFill>
                  <a:srgbClr val="9BBB59">
                    <a:lumMod val="60000"/>
                    <a:lumOff val="40000"/>
                  </a:srgbClr>
                </a:solidFill>
                <a:ea typeface="華康儷中黑" pitchFamily="49" charset="-120"/>
                <a:cs typeface="Arial" pitchFamily="34" charset="0"/>
              </a:rPr>
              <a:t>Charleen</a:t>
            </a:r>
            <a:r>
              <a:rPr lang="en-US" altLang="zh-TW" sz="2200" b="1" dirty="0" smtClean="0">
                <a:solidFill>
                  <a:srgbClr val="9BBB59">
                    <a:lumMod val="60000"/>
                    <a:lumOff val="40000"/>
                  </a:srgbClr>
                </a:solidFill>
                <a:ea typeface="華康儷中黑" pitchFamily="49" charset="-120"/>
                <a:cs typeface="Arial" pitchFamily="34" charset="0"/>
              </a:rPr>
              <a:t> </a:t>
            </a:r>
            <a:r>
              <a:rPr lang="en-US" altLang="zh-TW" sz="2200" b="1" dirty="0" err="1" smtClean="0">
                <a:solidFill>
                  <a:srgbClr val="9BBB59">
                    <a:lumMod val="60000"/>
                    <a:lumOff val="40000"/>
                  </a:srgbClr>
                </a:solidFill>
                <a:ea typeface="華康儷中黑" pitchFamily="49" charset="-120"/>
                <a:cs typeface="Arial" pitchFamily="34" charset="0"/>
              </a:rPr>
              <a:t>Kuo</a:t>
            </a:r>
            <a:endParaRPr lang="en-US" altLang="zh-TW" sz="2200" b="1" dirty="0" smtClean="0">
              <a:solidFill>
                <a:srgbClr val="9BBB59">
                  <a:lumMod val="60000"/>
                  <a:lumOff val="40000"/>
                </a:srgbClr>
              </a:solidFill>
              <a:ea typeface="華康儷中黑" pitchFamily="49" charset="-120"/>
              <a:cs typeface="Arial" pitchFamily="34" charset="0"/>
            </a:endParaRPr>
          </a:p>
          <a:p>
            <a:pPr algn="ctr"/>
            <a:r>
              <a:rPr lang="en-US" altLang="zh-TW" sz="1200" dirty="0" smtClean="0">
                <a:solidFill>
                  <a:prstClr val="white"/>
                </a:solidFill>
                <a:ea typeface="華康儷中黑" pitchFamily="49" charset="-120"/>
                <a:cs typeface="Arial" pitchFamily="34" charset="0"/>
              </a:rPr>
              <a:t>Motives®</a:t>
            </a:r>
            <a:r>
              <a:rPr lang="zh-TW" altLang="en-US" sz="1200" dirty="0">
                <a:solidFill>
                  <a:prstClr val="white"/>
                </a:solidFill>
                <a:ea typeface="華康儷中黑" pitchFamily="49" charset="-120"/>
                <a:cs typeface="Arial" pitchFamily="34" charset="0"/>
              </a:rPr>
              <a:t>業務及訓練發展顧問（台灣）</a:t>
            </a:r>
            <a:endParaRPr lang="en-US" altLang="zh-TW" sz="1200" dirty="0" smtClean="0">
              <a:solidFill>
                <a:prstClr val="white"/>
              </a:solidFill>
              <a:ea typeface="華康儷中黑" pitchFamily="49" charset="-120"/>
              <a:cs typeface="Arial" pitchFamily="34" charset="0"/>
            </a:endParaRPr>
          </a:p>
          <a:p>
            <a:pPr algn="ctr"/>
            <a:r>
              <a:rPr lang="zh-TW" altLang="en-US" sz="1200" dirty="0" smtClean="0">
                <a:solidFill>
                  <a:prstClr val="white"/>
                </a:solidFill>
                <a:ea typeface="華康儷中黑" pitchFamily="49" charset="-120"/>
                <a:cs typeface="Arial" pitchFamily="34" charset="0"/>
              </a:rPr>
              <a:t>顧問經理級</a:t>
            </a:r>
            <a:endParaRPr lang="en-US" altLang="zh-TW" sz="1200" dirty="0" smtClean="0">
              <a:solidFill>
                <a:prstClr val="white"/>
              </a:solidFill>
              <a:ea typeface="華康儷中黑" pitchFamily="49" charset="-120"/>
              <a:cs typeface="Arial" pitchFamily="34" charset="0"/>
            </a:endParaRPr>
          </a:p>
          <a:p>
            <a:pPr algn="ctr"/>
            <a:r>
              <a:rPr lang="en-US" altLang="zh-TW" sz="1200" dirty="0" smtClean="0">
                <a:solidFill>
                  <a:prstClr val="white"/>
                </a:solidFill>
                <a:ea typeface="華康儷中黑" pitchFamily="49" charset="-120"/>
                <a:cs typeface="Arial" pitchFamily="34" charset="0"/>
              </a:rPr>
              <a:t>Motives® SALES &amp; TRAINING CONSULTANT  SUPERVISING COORDINATOR (TW)</a:t>
            </a:r>
          </a:p>
        </p:txBody>
      </p:sp>
      <p:sp>
        <p:nvSpPr>
          <p:cNvPr id="18" name="TextBox 17"/>
          <p:cNvSpPr txBox="1"/>
          <p:nvPr/>
        </p:nvSpPr>
        <p:spPr>
          <a:xfrm>
            <a:off x="2895600" y="1981200"/>
            <a:ext cx="5943600" cy="1785104"/>
          </a:xfrm>
          <a:prstGeom prst="rect">
            <a:avLst/>
          </a:prstGeom>
          <a:noFill/>
        </p:spPr>
        <p:txBody>
          <a:bodyPr wrap="square" rtlCol="0">
            <a:spAutoFit/>
          </a:bodyPr>
          <a:lstStyle/>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曾留學澳洲整體造型學院，並擔任過金鐘獎得獎影片、電視節目、知名造型及化妝品品牌整體造型師，擁有多年為金字塔頂端顧客群及高級訂製服婚紗公司服務的經驗</a:t>
            </a:r>
            <a:endParaRPr lang="en-US" altLang="zh-TW" sz="2200" dirty="0">
              <a:solidFill>
                <a:prstClr val="white"/>
              </a:solidFill>
              <a:ea typeface="華康儷中黑" panose="020B0509000000000000" pitchFamily="49" charset="-120"/>
            </a:endParaRPr>
          </a:p>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美安台灣</a:t>
            </a:r>
            <a:r>
              <a:rPr lang="en-US" altLang="zh-TW" sz="2200" dirty="0">
                <a:solidFill>
                  <a:prstClr val="white"/>
                </a:solidFill>
                <a:ea typeface="華康儷中黑" panose="020B0509000000000000" pitchFamily="49" charset="-120"/>
              </a:rPr>
              <a:t>Motives®</a:t>
            </a:r>
            <a:r>
              <a:rPr lang="zh-TW" altLang="en-US" sz="2200" dirty="0">
                <a:solidFill>
                  <a:prstClr val="white"/>
                </a:solidFill>
                <a:ea typeface="華康儷中黑" panose="020B0509000000000000" pitchFamily="49" charset="-120"/>
              </a:rPr>
              <a:t>授證輔導員</a:t>
            </a:r>
          </a:p>
        </p:txBody>
      </p:sp>
      <p:sp>
        <p:nvSpPr>
          <p:cNvPr id="26" name="TextBox 25"/>
          <p:cNvSpPr txBox="1"/>
          <p:nvPr/>
        </p:nvSpPr>
        <p:spPr>
          <a:xfrm>
            <a:off x="2895600" y="4057471"/>
            <a:ext cx="5943600" cy="1200329"/>
          </a:xfrm>
          <a:prstGeom prst="rect">
            <a:avLst/>
          </a:prstGeom>
          <a:noFill/>
        </p:spPr>
        <p:txBody>
          <a:bodyPr wrap="square" rtlCol="0">
            <a:spAutoFit/>
          </a:bodyPr>
          <a:lstStyle/>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Studied in Australia on Styling and have worked as makeup and styling consultant for films, TV programs and  different cosmetics brands</a:t>
            </a:r>
          </a:p>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Current Motives Certified Trainer in Taiwan</a:t>
            </a:r>
          </a:p>
        </p:txBody>
      </p:sp>
    </p:spTree>
    <p:extLst>
      <p:ext uri="{BB962C8B-B14F-4D97-AF65-F5344CB8AC3E}">
        <p14:creationId xmlns:p14="http://schemas.microsoft.com/office/powerpoint/2010/main" val="3736031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6200" y="0"/>
            <a:ext cx="9296400" cy="1077218"/>
          </a:xfrm>
          <a:prstGeom prst="rect">
            <a:avLst/>
          </a:prstGeom>
          <a:noFill/>
        </p:spPr>
        <p:txBody>
          <a:bodyPr wrap="square" rtlCol="0">
            <a:spAutoFit/>
          </a:bodyPr>
          <a:lstStyle/>
          <a:p>
            <a:r>
              <a:rPr lang="zh-TW" altLang="en-US" sz="3400" dirty="0">
                <a:solidFill>
                  <a:prstClr val="white"/>
                </a:solidFill>
                <a:ea typeface="華康儷中黑" pitchFamily="49" charset="-120"/>
              </a:rPr>
              <a:t>產品專題會暨健康講座</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Product Symposium and Health Seminar</a:t>
            </a:r>
            <a:endParaRPr lang="en-US" sz="3000" dirty="0">
              <a:solidFill>
                <a:prstClr val="white"/>
              </a:solidFill>
            </a:endParaRPr>
          </a:p>
        </p:txBody>
      </p:sp>
      <p:pic>
        <p:nvPicPr>
          <p:cNvPr id="28"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Emmyy\AppData\Local\Microsoft\Windows\Temporary Internet Files\Content.Outlook\8OD9Z8FH\photo (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1240" y="1777717"/>
            <a:ext cx="2362200" cy="276635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228600" y="4548426"/>
            <a:ext cx="2389067" cy="984885"/>
          </a:xfrm>
          <a:prstGeom prst="rect">
            <a:avLst/>
          </a:prstGeom>
        </p:spPr>
        <p:txBody>
          <a:bodyPr wrap="square">
            <a:spAutoFit/>
          </a:bodyPr>
          <a:lstStyle>
            <a:defPPr>
              <a:defRPr lang="en-US"/>
            </a:defPPr>
            <a:lvl1pPr marL="0" algn="l" defTabSz="736732" rtl="0" eaLnBrk="1" latinLnBrk="0" hangingPunct="1">
              <a:defRPr sz="1500" kern="1200">
                <a:solidFill>
                  <a:schemeClr val="tx1"/>
                </a:solidFill>
                <a:latin typeface="+mn-lt"/>
                <a:ea typeface="+mn-ea"/>
                <a:cs typeface="+mn-cs"/>
              </a:defRPr>
            </a:lvl1pPr>
            <a:lvl2pPr marL="368366" algn="l" defTabSz="736732" rtl="0" eaLnBrk="1" latinLnBrk="0" hangingPunct="1">
              <a:defRPr sz="1500" kern="1200">
                <a:solidFill>
                  <a:schemeClr val="tx1"/>
                </a:solidFill>
                <a:latin typeface="+mn-lt"/>
                <a:ea typeface="+mn-ea"/>
                <a:cs typeface="+mn-cs"/>
              </a:defRPr>
            </a:lvl2pPr>
            <a:lvl3pPr marL="736732" algn="l" defTabSz="736732" rtl="0" eaLnBrk="1" latinLnBrk="0" hangingPunct="1">
              <a:defRPr sz="1500" kern="1200">
                <a:solidFill>
                  <a:schemeClr val="tx1"/>
                </a:solidFill>
                <a:latin typeface="+mn-lt"/>
                <a:ea typeface="+mn-ea"/>
                <a:cs typeface="+mn-cs"/>
              </a:defRPr>
            </a:lvl3pPr>
            <a:lvl4pPr marL="1105098" algn="l" defTabSz="736732" rtl="0" eaLnBrk="1" latinLnBrk="0" hangingPunct="1">
              <a:defRPr sz="1500" kern="1200">
                <a:solidFill>
                  <a:schemeClr val="tx1"/>
                </a:solidFill>
                <a:latin typeface="+mn-lt"/>
                <a:ea typeface="+mn-ea"/>
                <a:cs typeface="+mn-cs"/>
              </a:defRPr>
            </a:lvl4pPr>
            <a:lvl5pPr marL="1473464" algn="l" defTabSz="736732" rtl="0" eaLnBrk="1" latinLnBrk="0" hangingPunct="1">
              <a:defRPr sz="1500" kern="1200">
                <a:solidFill>
                  <a:schemeClr val="tx1"/>
                </a:solidFill>
                <a:latin typeface="+mn-lt"/>
                <a:ea typeface="+mn-ea"/>
                <a:cs typeface="+mn-cs"/>
              </a:defRPr>
            </a:lvl5pPr>
            <a:lvl6pPr marL="1841830" algn="l" defTabSz="736732" rtl="0" eaLnBrk="1" latinLnBrk="0" hangingPunct="1">
              <a:defRPr sz="1500" kern="1200">
                <a:solidFill>
                  <a:schemeClr val="tx1"/>
                </a:solidFill>
                <a:latin typeface="+mn-lt"/>
                <a:ea typeface="+mn-ea"/>
                <a:cs typeface="+mn-cs"/>
              </a:defRPr>
            </a:lvl6pPr>
            <a:lvl7pPr marL="2210196" algn="l" defTabSz="736732" rtl="0" eaLnBrk="1" latinLnBrk="0" hangingPunct="1">
              <a:defRPr sz="1500" kern="1200">
                <a:solidFill>
                  <a:schemeClr val="tx1"/>
                </a:solidFill>
                <a:latin typeface="+mn-lt"/>
                <a:ea typeface="+mn-ea"/>
                <a:cs typeface="+mn-cs"/>
              </a:defRPr>
            </a:lvl7pPr>
            <a:lvl8pPr marL="2578562" algn="l" defTabSz="736732" rtl="0" eaLnBrk="1" latinLnBrk="0" hangingPunct="1">
              <a:defRPr sz="1500" kern="1200">
                <a:solidFill>
                  <a:schemeClr val="tx1"/>
                </a:solidFill>
                <a:latin typeface="+mn-lt"/>
                <a:ea typeface="+mn-ea"/>
                <a:cs typeface="+mn-cs"/>
              </a:defRPr>
            </a:lvl8pPr>
            <a:lvl9pPr marL="2946928" algn="l" defTabSz="736732" rtl="0" eaLnBrk="1" latinLnBrk="0" hangingPunct="1">
              <a:defRPr sz="1500" kern="1200">
                <a:solidFill>
                  <a:schemeClr val="tx1"/>
                </a:solidFill>
                <a:latin typeface="+mn-lt"/>
                <a:ea typeface="+mn-ea"/>
                <a:cs typeface="+mn-cs"/>
              </a:defRPr>
            </a:lvl9pPr>
          </a:lstStyle>
          <a:p>
            <a:pPr algn="ctr"/>
            <a:r>
              <a:rPr lang="en-US" altLang="zh-TW" sz="2200" b="1" dirty="0" smtClean="0">
                <a:solidFill>
                  <a:srgbClr val="9BBB59">
                    <a:lumMod val="60000"/>
                    <a:lumOff val="40000"/>
                  </a:srgbClr>
                </a:solidFill>
                <a:ea typeface="華康儷中黑" panose="020B0509000000000000" pitchFamily="49" charset="-120"/>
                <a:cs typeface="Arial" pitchFamily="34" charset="0"/>
              </a:rPr>
              <a:t>Joanne Ng</a:t>
            </a:r>
          </a:p>
          <a:p>
            <a:pPr algn="ctr"/>
            <a:r>
              <a:rPr lang="zh-TW" altLang="en-US" sz="1200" dirty="0">
                <a:solidFill>
                  <a:prstClr val="white"/>
                </a:solidFill>
                <a:ea typeface="華康儷中黑" panose="020B0509000000000000" pitchFamily="49" charset="-120"/>
                <a:cs typeface="Arial" pitchFamily="34" charset="0"/>
              </a:rPr>
              <a:t>註冊營養師（英國）</a:t>
            </a:r>
            <a:endParaRPr lang="en-US" altLang="zh-TW" sz="1200" cap="all" dirty="0">
              <a:solidFill>
                <a:prstClr val="white"/>
              </a:solidFill>
              <a:ea typeface="華康儷中黑" panose="020B0509000000000000" pitchFamily="49" charset="-120"/>
              <a:cs typeface="Arial" pitchFamily="34" charset="0"/>
            </a:endParaRPr>
          </a:p>
          <a:p>
            <a:pPr algn="ctr"/>
            <a:r>
              <a:rPr lang="en-US" altLang="zh-TW" sz="1200" dirty="0" smtClean="0">
                <a:solidFill>
                  <a:prstClr val="white"/>
                </a:solidFill>
                <a:ea typeface="華康儷中黑" panose="020B0509000000000000" pitchFamily="49" charset="-120"/>
                <a:cs typeface="Arial" pitchFamily="34" charset="0"/>
              </a:rPr>
              <a:t>REGISTERED DIETITIAN </a:t>
            </a:r>
          </a:p>
          <a:p>
            <a:pPr algn="ctr"/>
            <a:r>
              <a:rPr lang="en-US" altLang="zh-TW" sz="1200" dirty="0" smtClean="0">
                <a:solidFill>
                  <a:prstClr val="white"/>
                </a:solidFill>
                <a:ea typeface="華康儷中黑" panose="020B0509000000000000" pitchFamily="49" charset="-120"/>
                <a:cs typeface="Arial" pitchFamily="34" charset="0"/>
              </a:rPr>
              <a:t>(UNITED KINGDOM)</a:t>
            </a:r>
            <a:endParaRPr lang="en-US" altLang="zh-TW" sz="1200" dirty="0">
              <a:solidFill>
                <a:prstClr val="white"/>
              </a:solidFill>
              <a:ea typeface="華康儷中黑" panose="020B0509000000000000" pitchFamily="49" charset="-120"/>
              <a:cs typeface="Arial" pitchFamily="34" charset="0"/>
            </a:endParaRPr>
          </a:p>
        </p:txBody>
      </p:sp>
      <p:sp>
        <p:nvSpPr>
          <p:cNvPr id="26" name="TextBox 25"/>
          <p:cNvSpPr txBox="1"/>
          <p:nvPr/>
        </p:nvSpPr>
        <p:spPr>
          <a:xfrm>
            <a:off x="2895600" y="4064675"/>
            <a:ext cx="5943600" cy="2031325"/>
          </a:xfrm>
          <a:prstGeom prst="rect">
            <a:avLst/>
          </a:prstGeom>
          <a:noFill/>
        </p:spPr>
        <p:txBody>
          <a:bodyPr wrap="square" rtlCol="0">
            <a:spAutoFit/>
          </a:bodyPr>
          <a:lstStyle/>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Graduated from University of Nottingham, United Kingdom in Bachelors degree of Nutrition</a:t>
            </a:r>
          </a:p>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Masters of Food Production Management in University of Nottingham, United Kingdom</a:t>
            </a:r>
          </a:p>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Member of Hong Kong Dietetic Association</a:t>
            </a:r>
          </a:p>
          <a:p>
            <a:pPr marL="342900" indent="-342900">
              <a:buFont typeface="Arial" panose="020B0604020202020204" pitchFamily="34" charset="0"/>
              <a:buChar char="•"/>
            </a:pPr>
            <a:r>
              <a:rPr lang="en-US" altLang="zh-TW" dirty="0">
                <a:solidFill>
                  <a:prstClr val="white"/>
                </a:solidFill>
                <a:ea typeface="華康儷中黑" panose="020B0509000000000000" pitchFamily="49" charset="-120"/>
              </a:rPr>
              <a:t>TV/Radio Appearances: TVB, Metro Radio – Every Friday, TV media Commercial ‘Ocean Spray’ and RTHK</a:t>
            </a:r>
          </a:p>
        </p:txBody>
      </p:sp>
      <p:sp>
        <p:nvSpPr>
          <p:cNvPr id="29" name="TextBox 28"/>
          <p:cNvSpPr txBox="1"/>
          <p:nvPr/>
        </p:nvSpPr>
        <p:spPr>
          <a:xfrm>
            <a:off x="2895600" y="1423987"/>
            <a:ext cx="5943600" cy="2462213"/>
          </a:xfrm>
          <a:prstGeom prst="rect">
            <a:avLst/>
          </a:prstGeom>
          <a:noFill/>
        </p:spPr>
        <p:txBody>
          <a:bodyPr wrap="square" rtlCol="0">
            <a:spAutoFit/>
          </a:bodyPr>
          <a:lstStyle/>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英國營養學學士畢業</a:t>
            </a:r>
          </a:p>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英國食品生產管理碩士學位</a:t>
            </a:r>
            <a:endParaRPr lang="en-US" altLang="zh-TW" sz="2200" dirty="0">
              <a:solidFill>
                <a:prstClr val="white"/>
              </a:solidFill>
              <a:ea typeface="華康儷中黑" panose="020B0509000000000000" pitchFamily="49" charset="-120"/>
            </a:endParaRPr>
          </a:p>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香港營養師協會會員</a:t>
            </a:r>
          </a:p>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電視</a:t>
            </a:r>
            <a:r>
              <a:rPr lang="en-US" altLang="zh-TW" sz="2200" dirty="0">
                <a:solidFill>
                  <a:prstClr val="white"/>
                </a:solidFill>
                <a:ea typeface="華康儷中黑" panose="020B0509000000000000" pitchFamily="49" charset="-120"/>
              </a:rPr>
              <a:t>/</a:t>
            </a:r>
            <a:r>
              <a:rPr lang="zh-TW" altLang="en-US" sz="2200" dirty="0">
                <a:solidFill>
                  <a:prstClr val="white"/>
                </a:solidFill>
                <a:ea typeface="華康儷中黑" panose="020B0509000000000000" pitchFamily="49" charset="-120"/>
              </a:rPr>
              <a:t>電台出場：</a:t>
            </a:r>
            <a:r>
              <a:rPr lang="en-US" altLang="zh-TW" sz="2200" dirty="0">
                <a:solidFill>
                  <a:prstClr val="white"/>
                </a:solidFill>
                <a:ea typeface="華康儷中黑" panose="020B0509000000000000" pitchFamily="49" charset="-120"/>
              </a:rPr>
              <a:t>TVB </a:t>
            </a:r>
            <a:r>
              <a:rPr lang="zh-TW" altLang="en-US" sz="2200" dirty="0">
                <a:solidFill>
                  <a:prstClr val="white"/>
                </a:solidFill>
                <a:ea typeface="華康儷中黑" panose="020B0509000000000000" pitchFamily="49" charset="-120"/>
              </a:rPr>
              <a:t>姊妹淘、</a:t>
            </a:r>
            <a:r>
              <a:rPr lang="en-US" altLang="zh-TW" sz="2200" dirty="0">
                <a:solidFill>
                  <a:prstClr val="white"/>
                </a:solidFill>
                <a:ea typeface="華康儷中黑" panose="020B0509000000000000" pitchFamily="49" charset="-120"/>
              </a:rPr>
              <a:t>TVB Big Boys Club《</a:t>
            </a:r>
            <a:r>
              <a:rPr lang="zh-TW" altLang="en-US" sz="2200" dirty="0">
                <a:solidFill>
                  <a:prstClr val="white"/>
                </a:solidFill>
                <a:ea typeface="華康儷中黑" panose="020B0509000000000000" pitchFamily="49" charset="-120"/>
              </a:rPr>
              <a:t>兄弟幫</a:t>
            </a:r>
            <a:r>
              <a:rPr lang="en-US" altLang="zh-TW" sz="2200" dirty="0">
                <a:solidFill>
                  <a:prstClr val="white"/>
                </a:solidFill>
                <a:ea typeface="華康儷中黑" panose="020B0509000000000000" pitchFamily="49" charset="-120"/>
              </a:rPr>
              <a:t>》</a:t>
            </a:r>
            <a:r>
              <a:rPr lang="zh-TW" altLang="en-US" sz="2200" dirty="0">
                <a:solidFill>
                  <a:prstClr val="white"/>
                </a:solidFill>
                <a:ea typeface="華康儷中黑" panose="020B0509000000000000" pitchFamily="49" charset="-120"/>
              </a:rPr>
              <a:t>、</a:t>
            </a:r>
            <a:r>
              <a:rPr lang="en-US" altLang="zh-TW" sz="2200" dirty="0">
                <a:solidFill>
                  <a:prstClr val="white"/>
                </a:solidFill>
                <a:ea typeface="華康儷中黑" panose="020B0509000000000000" pitchFamily="49" charset="-120"/>
              </a:rPr>
              <a:t>Now TV</a:t>
            </a:r>
            <a:r>
              <a:rPr lang="zh-TW" altLang="en-US" sz="2200" dirty="0">
                <a:solidFill>
                  <a:prstClr val="white"/>
                </a:solidFill>
                <a:ea typeface="華康儷中黑" panose="020B0509000000000000" pitchFamily="49" charset="-120"/>
              </a:rPr>
              <a:t>女皇駕到</a:t>
            </a:r>
            <a:r>
              <a:rPr lang="en-US" altLang="zh-TW" sz="2200" dirty="0">
                <a:solidFill>
                  <a:prstClr val="white"/>
                </a:solidFill>
                <a:ea typeface="華康儷中黑" panose="020B0509000000000000" pitchFamily="49" charset="-120"/>
              </a:rPr>
              <a:t>III</a:t>
            </a:r>
            <a:r>
              <a:rPr lang="zh-TW" altLang="en-US" sz="2200" dirty="0">
                <a:solidFill>
                  <a:prstClr val="white"/>
                </a:solidFill>
                <a:ea typeface="華康儷中黑" panose="020B0509000000000000" pitchFamily="49" charset="-120"/>
              </a:rPr>
              <a:t>、</a:t>
            </a:r>
            <a:r>
              <a:rPr lang="en-US" altLang="zh-TW" sz="2200" dirty="0">
                <a:solidFill>
                  <a:prstClr val="white"/>
                </a:solidFill>
                <a:ea typeface="華康儷中黑" panose="020B0509000000000000" pitchFamily="49" charset="-120"/>
              </a:rPr>
              <a:t>Metro Radio – Every Friday</a:t>
            </a:r>
            <a:r>
              <a:rPr lang="zh-TW" altLang="en-US" sz="2200" dirty="0">
                <a:solidFill>
                  <a:prstClr val="white"/>
                </a:solidFill>
                <a:ea typeface="華康儷中黑" panose="020B0509000000000000" pitchFamily="49" charset="-120"/>
              </a:rPr>
              <a:t>、都市閒情、</a:t>
            </a:r>
            <a:r>
              <a:rPr lang="en-US" altLang="zh-TW" sz="2200" dirty="0">
                <a:solidFill>
                  <a:prstClr val="white"/>
                </a:solidFill>
                <a:ea typeface="華康儷中黑" panose="020B0509000000000000" pitchFamily="49" charset="-120"/>
              </a:rPr>
              <a:t>RTHK </a:t>
            </a:r>
            <a:r>
              <a:rPr lang="zh-TW" altLang="en-US" sz="2200" dirty="0">
                <a:solidFill>
                  <a:prstClr val="white"/>
                </a:solidFill>
                <a:ea typeface="華康儷中黑" panose="020B0509000000000000" pitchFamily="49" charset="-120"/>
              </a:rPr>
              <a:t>做個健康快活人</a:t>
            </a:r>
          </a:p>
        </p:txBody>
      </p:sp>
    </p:spTree>
    <p:extLst>
      <p:ext uri="{BB962C8B-B14F-4D97-AF65-F5344CB8AC3E}">
        <p14:creationId xmlns:p14="http://schemas.microsoft.com/office/powerpoint/2010/main" val="3565605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6200" y="0"/>
            <a:ext cx="9296400" cy="1077218"/>
          </a:xfrm>
          <a:prstGeom prst="rect">
            <a:avLst/>
          </a:prstGeom>
          <a:noFill/>
        </p:spPr>
        <p:txBody>
          <a:bodyPr wrap="square" rtlCol="0">
            <a:spAutoFit/>
          </a:bodyPr>
          <a:lstStyle/>
          <a:p>
            <a:r>
              <a:rPr lang="zh-TW" altLang="en-US" sz="3400" dirty="0">
                <a:solidFill>
                  <a:prstClr val="white"/>
                </a:solidFill>
                <a:ea typeface="華康儷中黑" pitchFamily="49" charset="-120"/>
              </a:rPr>
              <a:t>產品專題會暨健康講座</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Product Symposium and Health Seminar</a:t>
            </a:r>
            <a:endParaRPr lang="en-US" sz="3000" dirty="0">
              <a:solidFill>
                <a:prstClr val="white"/>
              </a:solidFill>
            </a:endParaRPr>
          </a:p>
        </p:txBody>
      </p:sp>
      <p:pic>
        <p:nvPicPr>
          <p:cNvPr id="28"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05600" y="1797784"/>
            <a:ext cx="2438400" cy="3231654"/>
          </a:xfrm>
          <a:prstGeom prst="rect">
            <a:avLst/>
          </a:prstGeom>
          <a:noFill/>
        </p:spPr>
        <p:txBody>
          <a:bodyPr wrap="square" rtlCol="0">
            <a:spAutoFit/>
          </a:bodyPr>
          <a:lstStyle/>
          <a:p>
            <a:r>
              <a:rPr lang="zh-TW" altLang="en-US" sz="2800" b="1" dirty="0">
                <a:solidFill>
                  <a:prstClr val="white"/>
                </a:solidFill>
                <a:ea typeface="華康儷中黑" panose="020B0509000000000000" pitchFamily="49" charset="-120"/>
              </a:rPr>
              <a:t>匯集海外及本地健康營養與美容專家</a:t>
            </a:r>
            <a:endParaRPr lang="en-US" sz="2800" b="1" dirty="0">
              <a:solidFill>
                <a:prstClr val="white"/>
              </a:solidFill>
              <a:ea typeface="華康儷中黑" panose="020B0509000000000000" pitchFamily="49" charset="-120"/>
            </a:endParaRPr>
          </a:p>
          <a:p>
            <a:r>
              <a:rPr lang="en-US" sz="2400" b="1" dirty="0">
                <a:solidFill>
                  <a:prstClr val="white"/>
                </a:solidFill>
                <a:ea typeface="華康儷中黑" panose="020B0509000000000000" pitchFamily="49" charset="-120"/>
              </a:rPr>
              <a:t>Oversea and Local Expertise in Health &amp; Nutrition and Beauty Care</a:t>
            </a:r>
            <a:endParaRPr lang="en-US" sz="2400" dirty="0">
              <a:solidFill>
                <a:prstClr val="white"/>
              </a:solidFill>
              <a:ea typeface="華康儷中黑" panose="020B0509000000000000" pitchFamily="49" charset="-120"/>
            </a:endParaRPr>
          </a:p>
        </p:txBody>
      </p:sp>
      <p:pic>
        <p:nvPicPr>
          <p:cNvPr id="1026" name="Picture 2" descr="C:\Users\Emmyy\AppData\Local\Microsoft\Windows\Temporary Internet Files\Content.Outlook\8OD9Z8FH\楊明達.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3098" r="-7038"/>
          <a:stretch/>
        </p:blipFill>
        <p:spPr bwMode="auto">
          <a:xfrm>
            <a:off x="157023" y="3897387"/>
            <a:ext cx="1937717" cy="21229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mmyy\AppData\Local\Microsoft\Windows\Temporary Internet Files\Content.Outlook\8OD9Z8FH\高巧凌.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615426" y="3905250"/>
            <a:ext cx="1612914" cy="2115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807415" y="990600"/>
            <a:ext cx="1607672" cy="2127995"/>
          </a:xfrm>
          <a:prstGeom prst="rect">
            <a:avLst/>
          </a:prstGeom>
          <a:ln>
            <a:noFill/>
          </a:ln>
          <a:effectLst>
            <a:outerShdw blurRad="292100" dist="139700" dir="2700000" algn="tl" rotWithShape="0">
              <a:srgbClr val="333333">
                <a:alpha val="65000"/>
              </a:srgbClr>
            </a:outerShdw>
          </a:effectLst>
        </p:spPr>
      </p:pic>
      <p:pic>
        <p:nvPicPr>
          <p:cNvPr id="1028" name="Picture 4" descr="\\172.20.1.31\Share_Between_Dept\Product_SC\Communications\Graphics\Speakers Photo\Corporate\Deedra Mason.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33223" y="1000125"/>
            <a:ext cx="1824177" cy="21184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mmyy\AppData\Local\Microsoft\Windows\Temporary Internet Files\Content.Outlook\8OD9Z8FH\photo (3).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654640" y="3885650"/>
            <a:ext cx="1822360" cy="21341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0" y="3057525"/>
            <a:ext cx="2305241" cy="707886"/>
          </a:xfrm>
          <a:prstGeom prst="rect">
            <a:avLst/>
          </a:prstGeom>
        </p:spPr>
        <p:txBody>
          <a:bodyPr wrap="square">
            <a:spAutoFit/>
          </a:bodyPr>
          <a:lstStyle>
            <a:defPPr>
              <a:defRPr lang="en-US"/>
            </a:defPPr>
            <a:lvl1pPr marL="0" algn="l" defTabSz="736732" rtl="0" eaLnBrk="1" latinLnBrk="0" hangingPunct="1">
              <a:defRPr sz="1500" kern="1200">
                <a:solidFill>
                  <a:schemeClr val="tx1"/>
                </a:solidFill>
                <a:latin typeface="+mn-lt"/>
                <a:ea typeface="+mn-ea"/>
                <a:cs typeface="+mn-cs"/>
              </a:defRPr>
            </a:lvl1pPr>
            <a:lvl2pPr marL="368366" algn="l" defTabSz="736732" rtl="0" eaLnBrk="1" latinLnBrk="0" hangingPunct="1">
              <a:defRPr sz="1500" kern="1200">
                <a:solidFill>
                  <a:schemeClr val="tx1"/>
                </a:solidFill>
                <a:latin typeface="+mn-lt"/>
                <a:ea typeface="+mn-ea"/>
                <a:cs typeface="+mn-cs"/>
              </a:defRPr>
            </a:lvl2pPr>
            <a:lvl3pPr marL="736732" algn="l" defTabSz="736732" rtl="0" eaLnBrk="1" latinLnBrk="0" hangingPunct="1">
              <a:defRPr sz="1500" kern="1200">
                <a:solidFill>
                  <a:schemeClr val="tx1"/>
                </a:solidFill>
                <a:latin typeface="+mn-lt"/>
                <a:ea typeface="+mn-ea"/>
                <a:cs typeface="+mn-cs"/>
              </a:defRPr>
            </a:lvl3pPr>
            <a:lvl4pPr marL="1105098" algn="l" defTabSz="736732" rtl="0" eaLnBrk="1" latinLnBrk="0" hangingPunct="1">
              <a:defRPr sz="1500" kern="1200">
                <a:solidFill>
                  <a:schemeClr val="tx1"/>
                </a:solidFill>
                <a:latin typeface="+mn-lt"/>
                <a:ea typeface="+mn-ea"/>
                <a:cs typeface="+mn-cs"/>
              </a:defRPr>
            </a:lvl4pPr>
            <a:lvl5pPr marL="1473464" algn="l" defTabSz="736732" rtl="0" eaLnBrk="1" latinLnBrk="0" hangingPunct="1">
              <a:defRPr sz="1500" kern="1200">
                <a:solidFill>
                  <a:schemeClr val="tx1"/>
                </a:solidFill>
                <a:latin typeface="+mn-lt"/>
                <a:ea typeface="+mn-ea"/>
                <a:cs typeface="+mn-cs"/>
              </a:defRPr>
            </a:lvl5pPr>
            <a:lvl6pPr marL="1841830" algn="l" defTabSz="736732" rtl="0" eaLnBrk="1" latinLnBrk="0" hangingPunct="1">
              <a:defRPr sz="1500" kern="1200">
                <a:solidFill>
                  <a:schemeClr val="tx1"/>
                </a:solidFill>
                <a:latin typeface="+mn-lt"/>
                <a:ea typeface="+mn-ea"/>
                <a:cs typeface="+mn-cs"/>
              </a:defRPr>
            </a:lvl6pPr>
            <a:lvl7pPr marL="2210196" algn="l" defTabSz="736732" rtl="0" eaLnBrk="1" latinLnBrk="0" hangingPunct="1">
              <a:defRPr sz="1500" kern="1200">
                <a:solidFill>
                  <a:schemeClr val="tx1"/>
                </a:solidFill>
                <a:latin typeface="+mn-lt"/>
                <a:ea typeface="+mn-ea"/>
                <a:cs typeface="+mn-cs"/>
              </a:defRPr>
            </a:lvl7pPr>
            <a:lvl8pPr marL="2578562" algn="l" defTabSz="736732" rtl="0" eaLnBrk="1" latinLnBrk="0" hangingPunct="1">
              <a:defRPr sz="1500" kern="1200">
                <a:solidFill>
                  <a:schemeClr val="tx1"/>
                </a:solidFill>
                <a:latin typeface="+mn-lt"/>
                <a:ea typeface="+mn-ea"/>
                <a:cs typeface="+mn-cs"/>
              </a:defRPr>
            </a:lvl8pPr>
            <a:lvl9pPr marL="2946928" algn="l" defTabSz="736732" rtl="0" eaLnBrk="1" latinLnBrk="0" hangingPunct="1">
              <a:defRPr sz="1500" kern="1200">
                <a:solidFill>
                  <a:schemeClr val="tx1"/>
                </a:solidFill>
                <a:latin typeface="+mn-lt"/>
                <a:ea typeface="+mn-ea"/>
                <a:cs typeface="+mn-cs"/>
              </a:defRPr>
            </a:lvl9pPr>
          </a:lstStyle>
          <a:p>
            <a:pPr algn="ctr"/>
            <a:r>
              <a:rPr lang="en-US" altLang="zh-TW" sz="2000" b="1" dirty="0" smtClean="0">
                <a:solidFill>
                  <a:srgbClr val="9BBB59">
                    <a:lumMod val="60000"/>
                    <a:lumOff val="40000"/>
                  </a:srgbClr>
                </a:solidFill>
                <a:ea typeface="華康儷中黑" panose="020B0509000000000000" pitchFamily="49" charset="-120"/>
                <a:cs typeface="Arial" pitchFamily="34" charset="0"/>
              </a:rPr>
              <a:t>Dr. </a:t>
            </a:r>
            <a:r>
              <a:rPr lang="en-US" altLang="zh-TW" sz="2000" b="1" dirty="0" err="1" smtClean="0">
                <a:solidFill>
                  <a:srgbClr val="9BBB59">
                    <a:lumMod val="60000"/>
                    <a:lumOff val="40000"/>
                  </a:srgbClr>
                </a:solidFill>
                <a:ea typeface="華康儷中黑" panose="020B0509000000000000" pitchFamily="49" charset="-120"/>
                <a:cs typeface="Arial" pitchFamily="34" charset="0"/>
              </a:rPr>
              <a:t>Deedra</a:t>
            </a:r>
            <a:r>
              <a:rPr lang="en-US" altLang="zh-TW" sz="2000" b="1" dirty="0" smtClean="0">
                <a:solidFill>
                  <a:srgbClr val="9BBB59">
                    <a:lumMod val="60000"/>
                    <a:lumOff val="40000"/>
                  </a:srgbClr>
                </a:solidFill>
                <a:ea typeface="華康儷中黑" panose="020B0509000000000000" pitchFamily="49" charset="-120"/>
                <a:cs typeface="Arial" pitchFamily="34" charset="0"/>
              </a:rPr>
              <a:t> Mason</a:t>
            </a:r>
          </a:p>
          <a:p>
            <a:pPr algn="ctr"/>
            <a:r>
              <a:rPr lang="zh-TW" altLang="en-US" sz="1000" dirty="0" smtClean="0">
                <a:solidFill>
                  <a:prstClr val="white"/>
                </a:solidFill>
                <a:ea typeface="華康儷中黑" panose="020B0509000000000000" pitchFamily="49" charset="-120"/>
                <a:cs typeface="Arial" pitchFamily="34" charset="0"/>
              </a:rPr>
              <a:t>美安集</a:t>
            </a:r>
            <a:r>
              <a:rPr lang="zh-TW" altLang="en-US" sz="1000" dirty="0">
                <a:solidFill>
                  <a:prstClr val="white"/>
                </a:solidFill>
                <a:ea typeface="華康儷中黑" panose="020B0509000000000000" pitchFamily="49" charset="-120"/>
                <a:cs typeface="Arial" pitchFamily="34" charset="0"/>
              </a:rPr>
              <a:t>團一教</a:t>
            </a:r>
            <a:r>
              <a:rPr lang="zh-TW" altLang="en-US" sz="1000" dirty="0" smtClean="0">
                <a:solidFill>
                  <a:prstClr val="white"/>
                </a:solidFill>
                <a:ea typeface="華康儷中黑" panose="020B0509000000000000" pitchFamily="49" charset="-120"/>
                <a:cs typeface="Arial" pitchFamily="34" charset="0"/>
              </a:rPr>
              <a:t>育與研究總監</a:t>
            </a:r>
            <a:endParaRPr lang="en-US" altLang="zh-TW" sz="1000" dirty="0" smtClean="0">
              <a:solidFill>
                <a:prstClr val="white"/>
              </a:solidFill>
              <a:ea typeface="華康儷中黑" panose="020B0509000000000000" pitchFamily="49" charset="-120"/>
              <a:cs typeface="Arial" pitchFamily="34" charset="0"/>
            </a:endParaRPr>
          </a:p>
          <a:p>
            <a:pPr algn="ctr"/>
            <a:r>
              <a:rPr lang="en-US" altLang="zh-TW" sz="1000" dirty="0" smtClean="0">
                <a:solidFill>
                  <a:prstClr val="white"/>
                </a:solidFill>
                <a:ea typeface="華康儷中黑" panose="020B0509000000000000" pitchFamily="49" charset="-120"/>
                <a:cs typeface="Arial" pitchFamily="34" charset="0"/>
              </a:rPr>
              <a:t>DIRECTOR OF RESEARCH &amp; EDUCATION</a:t>
            </a:r>
          </a:p>
        </p:txBody>
      </p:sp>
      <p:sp>
        <p:nvSpPr>
          <p:cNvPr id="20" name="Rectangle 19"/>
          <p:cNvSpPr/>
          <p:nvPr/>
        </p:nvSpPr>
        <p:spPr>
          <a:xfrm>
            <a:off x="2362200" y="3057525"/>
            <a:ext cx="2362200" cy="861774"/>
          </a:xfrm>
          <a:prstGeom prst="rect">
            <a:avLst/>
          </a:prstGeom>
        </p:spPr>
        <p:txBody>
          <a:bodyPr wrap="square">
            <a:spAutoFit/>
          </a:bodyPr>
          <a:lstStyle>
            <a:defPPr>
              <a:defRPr lang="en-US"/>
            </a:defPPr>
            <a:lvl1pPr marL="0" algn="l" defTabSz="736732" rtl="0" eaLnBrk="1" latinLnBrk="0" hangingPunct="1">
              <a:defRPr sz="1500" kern="1200">
                <a:solidFill>
                  <a:schemeClr val="tx1"/>
                </a:solidFill>
                <a:latin typeface="+mn-lt"/>
                <a:ea typeface="+mn-ea"/>
                <a:cs typeface="+mn-cs"/>
              </a:defRPr>
            </a:lvl1pPr>
            <a:lvl2pPr marL="368366" algn="l" defTabSz="736732" rtl="0" eaLnBrk="1" latinLnBrk="0" hangingPunct="1">
              <a:defRPr sz="1500" kern="1200">
                <a:solidFill>
                  <a:schemeClr val="tx1"/>
                </a:solidFill>
                <a:latin typeface="+mn-lt"/>
                <a:ea typeface="+mn-ea"/>
                <a:cs typeface="+mn-cs"/>
              </a:defRPr>
            </a:lvl2pPr>
            <a:lvl3pPr marL="736732" algn="l" defTabSz="736732" rtl="0" eaLnBrk="1" latinLnBrk="0" hangingPunct="1">
              <a:defRPr sz="1500" kern="1200">
                <a:solidFill>
                  <a:schemeClr val="tx1"/>
                </a:solidFill>
                <a:latin typeface="+mn-lt"/>
                <a:ea typeface="+mn-ea"/>
                <a:cs typeface="+mn-cs"/>
              </a:defRPr>
            </a:lvl3pPr>
            <a:lvl4pPr marL="1105098" algn="l" defTabSz="736732" rtl="0" eaLnBrk="1" latinLnBrk="0" hangingPunct="1">
              <a:defRPr sz="1500" kern="1200">
                <a:solidFill>
                  <a:schemeClr val="tx1"/>
                </a:solidFill>
                <a:latin typeface="+mn-lt"/>
                <a:ea typeface="+mn-ea"/>
                <a:cs typeface="+mn-cs"/>
              </a:defRPr>
            </a:lvl4pPr>
            <a:lvl5pPr marL="1473464" algn="l" defTabSz="736732" rtl="0" eaLnBrk="1" latinLnBrk="0" hangingPunct="1">
              <a:defRPr sz="1500" kern="1200">
                <a:solidFill>
                  <a:schemeClr val="tx1"/>
                </a:solidFill>
                <a:latin typeface="+mn-lt"/>
                <a:ea typeface="+mn-ea"/>
                <a:cs typeface="+mn-cs"/>
              </a:defRPr>
            </a:lvl5pPr>
            <a:lvl6pPr marL="1841830" algn="l" defTabSz="736732" rtl="0" eaLnBrk="1" latinLnBrk="0" hangingPunct="1">
              <a:defRPr sz="1500" kern="1200">
                <a:solidFill>
                  <a:schemeClr val="tx1"/>
                </a:solidFill>
                <a:latin typeface="+mn-lt"/>
                <a:ea typeface="+mn-ea"/>
                <a:cs typeface="+mn-cs"/>
              </a:defRPr>
            </a:lvl6pPr>
            <a:lvl7pPr marL="2210196" algn="l" defTabSz="736732" rtl="0" eaLnBrk="1" latinLnBrk="0" hangingPunct="1">
              <a:defRPr sz="1500" kern="1200">
                <a:solidFill>
                  <a:schemeClr val="tx1"/>
                </a:solidFill>
                <a:latin typeface="+mn-lt"/>
                <a:ea typeface="+mn-ea"/>
                <a:cs typeface="+mn-cs"/>
              </a:defRPr>
            </a:lvl7pPr>
            <a:lvl8pPr marL="2578562" algn="l" defTabSz="736732" rtl="0" eaLnBrk="1" latinLnBrk="0" hangingPunct="1">
              <a:defRPr sz="1500" kern="1200">
                <a:solidFill>
                  <a:schemeClr val="tx1"/>
                </a:solidFill>
                <a:latin typeface="+mn-lt"/>
                <a:ea typeface="+mn-ea"/>
                <a:cs typeface="+mn-cs"/>
              </a:defRPr>
            </a:lvl8pPr>
            <a:lvl9pPr marL="2946928" algn="l" defTabSz="736732" rtl="0" eaLnBrk="1" latinLnBrk="0" hangingPunct="1">
              <a:defRPr sz="1500" kern="1200">
                <a:solidFill>
                  <a:schemeClr val="tx1"/>
                </a:solidFill>
                <a:latin typeface="+mn-lt"/>
                <a:ea typeface="+mn-ea"/>
                <a:cs typeface="+mn-cs"/>
              </a:defRPr>
            </a:lvl9pPr>
          </a:lstStyle>
          <a:p>
            <a:pPr algn="ctr"/>
            <a:r>
              <a:rPr lang="en-US" altLang="zh-TW" sz="2000" b="1" dirty="0" smtClean="0">
                <a:solidFill>
                  <a:srgbClr val="9BBB59">
                    <a:lumMod val="60000"/>
                    <a:lumOff val="40000"/>
                  </a:srgbClr>
                </a:solidFill>
                <a:ea typeface="華康儷中黑" pitchFamily="49" charset="-120"/>
                <a:cs typeface="Arial" pitchFamily="34" charset="0"/>
              </a:rPr>
              <a:t>Dr. Jeff Strong</a:t>
            </a:r>
          </a:p>
          <a:p>
            <a:pPr algn="ctr"/>
            <a:r>
              <a:rPr lang="zh-TW" altLang="en-US" sz="1000" dirty="0" smtClean="0">
                <a:solidFill>
                  <a:prstClr val="white"/>
                </a:solidFill>
                <a:ea typeface="華康儷中黑" pitchFamily="49" charset="-120"/>
                <a:cs typeface="Arial" pitchFamily="34" charset="0"/>
              </a:rPr>
              <a:t>賀發研究</a:t>
            </a:r>
            <a:r>
              <a:rPr lang="zh-TW" altLang="en-US" sz="1000" dirty="0">
                <a:solidFill>
                  <a:prstClr val="white"/>
                </a:solidFill>
                <a:ea typeface="華康儷中黑" pitchFamily="49" charset="-120"/>
                <a:cs typeface="Arial" pitchFamily="34" charset="0"/>
              </a:rPr>
              <a:t>機一亞</a:t>
            </a:r>
            <a:r>
              <a:rPr lang="zh-TW" altLang="en-US" sz="1000" dirty="0" smtClean="0">
                <a:solidFill>
                  <a:prstClr val="white"/>
                </a:solidFill>
                <a:ea typeface="華康儷中黑" pitchFamily="49" charset="-120"/>
                <a:cs typeface="Arial" pitchFamily="34" charset="0"/>
              </a:rPr>
              <a:t>太區科學通訊總監</a:t>
            </a:r>
            <a:endParaRPr lang="en-US" altLang="zh-TW" sz="1000" dirty="0" smtClean="0">
              <a:solidFill>
                <a:prstClr val="white"/>
              </a:solidFill>
              <a:ea typeface="華康儷中黑" pitchFamily="49" charset="-120"/>
              <a:cs typeface="Arial" pitchFamily="34" charset="0"/>
            </a:endParaRPr>
          </a:p>
          <a:p>
            <a:pPr algn="ctr"/>
            <a:r>
              <a:rPr lang="en-US" altLang="zh-TW" sz="1000" dirty="0" smtClean="0">
                <a:solidFill>
                  <a:prstClr val="white"/>
                </a:solidFill>
                <a:ea typeface="華康儷中黑" pitchFamily="49" charset="-120"/>
                <a:cs typeface="Arial" pitchFamily="34" charset="0"/>
              </a:rPr>
              <a:t>DIRECTOR OF SCIENTIFIC COMMUNICATIONS, HORPHAG</a:t>
            </a:r>
          </a:p>
        </p:txBody>
      </p:sp>
      <p:sp>
        <p:nvSpPr>
          <p:cNvPr id="21" name="Rectangle 20"/>
          <p:cNvSpPr/>
          <p:nvPr/>
        </p:nvSpPr>
        <p:spPr>
          <a:xfrm>
            <a:off x="4710303" y="3033951"/>
            <a:ext cx="1843087" cy="861774"/>
          </a:xfrm>
          <a:prstGeom prst="rect">
            <a:avLst/>
          </a:prstGeom>
        </p:spPr>
        <p:txBody>
          <a:bodyPr wrap="square">
            <a:spAutoFit/>
          </a:bodyPr>
          <a:lstStyle>
            <a:defPPr>
              <a:defRPr lang="en-US"/>
            </a:defPPr>
            <a:lvl1pPr marL="0" algn="l" defTabSz="736732" rtl="0" eaLnBrk="1" latinLnBrk="0" hangingPunct="1">
              <a:defRPr sz="1500" kern="1200">
                <a:solidFill>
                  <a:schemeClr val="tx1"/>
                </a:solidFill>
                <a:latin typeface="+mn-lt"/>
                <a:ea typeface="+mn-ea"/>
                <a:cs typeface="+mn-cs"/>
              </a:defRPr>
            </a:lvl1pPr>
            <a:lvl2pPr marL="368366" algn="l" defTabSz="736732" rtl="0" eaLnBrk="1" latinLnBrk="0" hangingPunct="1">
              <a:defRPr sz="1500" kern="1200">
                <a:solidFill>
                  <a:schemeClr val="tx1"/>
                </a:solidFill>
                <a:latin typeface="+mn-lt"/>
                <a:ea typeface="+mn-ea"/>
                <a:cs typeface="+mn-cs"/>
              </a:defRPr>
            </a:lvl2pPr>
            <a:lvl3pPr marL="736732" algn="l" defTabSz="736732" rtl="0" eaLnBrk="1" latinLnBrk="0" hangingPunct="1">
              <a:defRPr sz="1500" kern="1200">
                <a:solidFill>
                  <a:schemeClr val="tx1"/>
                </a:solidFill>
                <a:latin typeface="+mn-lt"/>
                <a:ea typeface="+mn-ea"/>
                <a:cs typeface="+mn-cs"/>
              </a:defRPr>
            </a:lvl3pPr>
            <a:lvl4pPr marL="1105098" algn="l" defTabSz="736732" rtl="0" eaLnBrk="1" latinLnBrk="0" hangingPunct="1">
              <a:defRPr sz="1500" kern="1200">
                <a:solidFill>
                  <a:schemeClr val="tx1"/>
                </a:solidFill>
                <a:latin typeface="+mn-lt"/>
                <a:ea typeface="+mn-ea"/>
                <a:cs typeface="+mn-cs"/>
              </a:defRPr>
            </a:lvl4pPr>
            <a:lvl5pPr marL="1473464" algn="l" defTabSz="736732" rtl="0" eaLnBrk="1" latinLnBrk="0" hangingPunct="1">
              <a:defRPr sz="1500" kern="1200">
                <a:solidFill>
                  <a:schemeClr val="tx1"/>
                </a:solidFill>
                <a:latin typeface="+mn-lt"/>
                <a:ea typeface="+mn-ea"/>
                <a:cs typeface="+mn-cs"/>
              </a:defRPr>
            </a:lvl5pPr>
            <a:lvl6pPr marL="1841830" algn="l" defTabSz="736732" rtl="0" eaLnBrk="1" latinLnBrk="0" hangingPunct="1">
              <a:defRPr sz="1500" kern="1200">
                <a:solidFill>
                  <a:schemeClr val="tx1"/>
                </a:solidFill>
                <a:latin typeface="+mn-lt"/>
                <a:ea typeface="+mn-ea"/>
                <a:cs typeface="+mn-cs"/>
              </a:defRPr>
            </a:lvl6pPr>
            <a:lvl7pPr marL="2210196" algn="l" defTabSz="736732" rtl="0" eaLnBrk="1" latinLnBrk="0" hangingPunct="1">
              <a:defRPr sz="1500" kern="1200">
                <a:solidFill>
                  <a:schemeClr val="tx1"/>
                </a:solidFill>
                <a:latin typeface="+mn-lt"/>
                <a:ea typeface="+mn-ea"/>
                <a:cs typeface="+mn-cs"/>
              </a:defRPr>
            </a:lvl7pPr>
            <a:lvl8pPr marL="2578562" algn="l" defTabSz="736732" rtl="0" eaLnBrk="1" latinLnBrk="0" hangingPunct="1">
              <a:defRPr sz="1500" kern="1200">
                <a:solidFill>
                  <a:schemeClr val="tx1"/>
                </a:solidFill>
                <a:latin typeface="+mn-lt"/>
                <a:ea typeface="+mn-ea"/>
                <a:cs typeface="+mn-cs"/>
              </a:defRPr>
            </a:lvl8pPr>
            <a:lvl9pPr marL="2946928" algn="l" defTabSz="736732" rtl="0" eaLnBrk="1" latinLnBrk="0" hangingPunct="1">
              <a:defRPr sz="1500" kern="1200">
                <a:solidFill>
                  <a:schemeClr val="tx1"/>
                </a:solidFill>
                <a:latin typeface="+mn-lt"/>
                <a:ea typeface="+mn-ea"/>
                <a:cs typeface="+mn-cs"/>
              </a:defRPr>
            </a:lvl9pPr>
          </a:lstStyle>
          <a:p>
            <a:pPr algn="ctr"/>
            <a:r>
              <a:rPr lang="en-US" altLang="zh-TW" sz="2000" b="1" dirty="0" smtClean="0">
                <a:solidFill>
                  <a:srgbClr val="9BBB59">
                    <a:lumMod val="60000"/>
                    <a:lumOff val="40000"/>
                  </a:srgbClr>
                </a:solidFill>
                <a:ea typeface="華康儷中黑" panose="020B0509000000000000" pitchFamily="49" charset="-120"/>
                <a:cs typeface="Arial" pitchFamily="34" charset="0"/>
              </a:rPr>
              <a:t>Stephen </a:t>
            </a:r>
            <a:r>
              <a:rPr lang="en-US" altLang="zh-TW" sz="2000" b="1" dirty="0" err="1" smtClean="0">
                <a:solidFill>
                  <a:srgbClr val="9BBB59">
                    <a:lumMod val="60000"/>
                    <a:lumOff val="40000"/>
                  </a:srgbClr>
                </a:solidFill>
                <a:ea typeface="華康儷中黑" panose="020B0509000000000000" pitchFamily="49" charset="-120"/>
                <a:cs typeface="Arial" pitchFamily="34" charset="0"/>
              </a:rPr>
              <a:t>Ngan</a:t>
            </a:r>
            <a:endParaRPr lang="en-US" altLang="zh-TW" sz="2000" b="1" dirty="0" smtClean="0">
              <a:solidFill>
                <a:srgbClr val="9BBB59">
                  <a:lumMod val="60000"/>
                  <a:lumOff val="40000"/>
                </a:srgbClr>
              </a:solidFill>
              <a:ea typeface="華康儷中黑" panose="020B0509000000000000" pitchFamily="49" charset="-120"/>
              <a:cs typeface="Arial" pitchFamily="34" charset="0"/>
            </a:endParaRPr>
          </a:p>
          <a:p>
            <a:pPr algn="ctr"/>
            <a:r>
              <a:rPr lang="zh-TW" altLang="en-US" sz="1000" dirty="0" smtClean="0">
                <a:solidFill>
                  <a:prstClr val="white"/>
                </a:solidFill>
                <a:ea typeface="華康儷中黑" panose="020B0509000000000000" pitchFamily="49" charset="-120"/>
                <a:cs typeface="Arial" pitchFamily="34" charset="0"/>
              </a:rPr>
              <a:t>保健營養市場推廣部主管</a:t>
            </a:r>
            <a:endParaRPr lang="en-US" altLang="zh-TW" sz="1000" dirty="0" smtClean="0">
              <a:solidFill>
                <a:prstClr val="white"/>
              </a:solidFill>
              <a:ea typeface="華康儷中黑" panose="020B0509000000000000" pitchFamily="49" charset="-120"/>
              <a:cs typeface="Arial" pitchFamily="34" charset="0"/>
            </a:endParaRPr>
          </a:p>
          <a:p>
            <a:pPr algn="ctr"/>
            <a:r>
              <a:rPr lang="en-US" altLang="zh-TW" sz="1000" dirty="0" smtClean="0">
                <a:solidFill>
                  <a:prstClr val="white"/>
                </a:solidFill>
                <a:ea typeface="華康儷中黑" panose="020B0509000000000000" pitchFamily="49" charset="-120"/>
                <a:cs typeface="Arial" pitchFamily="34" charset="0"/>
              </a:rPr>
              <a:t>H</a:t>
            </a:r>
            <a:r>
              <a:rPr lang="en-US" altLang="zh-TW" sz="1000" cap="all" dirty="0" smtClean="0">
                <a:solidFill>
                  <a:prstClr val="white"/>
                </a:solidFill>
                <a:ea typeface="華康儷中黑" panose="020B0509000000000000" pitchFamily="49" charset="-120"/>
                <a:cs typeface="Arial" pitchFamily="34" charset="0"/>
              </a:rPr>
              <a:t>ead of Healthcare Marketing, JAS &amp; Associates</a:t>
            </a:r>
          </a:p>
        </p:txBody>
      </p:sp>
      <p:sp>
        <p:nvSpPr>
          <p:cNvPr id="22" name="Rectangle 21"/>
          <p:cNvSpPr/>
          <p:nvPr/>
        </p:nvSpPr>
        <p:spPr>
          <a:xfrm>
            <a:off x="-152400" y="5954787"/>
            <a:ext cx="2590801" cy="861774"/>
          </a:xfrm>
          <a:prstGeom prst="rect">
            <a:avLst/>
          </a:prstGeom>
        </p:spPr>
        <p:txBody>
          <a:bodyPr wrap="square">
            <a:spAutoFit/>
          </a:bodyPr>
          <a:lstStyle>
            <a:defPPr>
              <a:defRPr lang="zh-TW"/>
            </a:defPPr>
            <a:lvl1pPr marL="0" algn="l" defTabSz="925166" rtl="0" eaLnBrk="1" latinLnBrk="0" hangingPunct="1">
              <a:defRPr sz="1800" kern="1200">
                <a:solidFill>
                  <a:schemeClr val="tx1"/>
                </a:solidFill>
                <a:latin typeface="+mn-lt"/>
                <a:ea typeface="+mn-ea"/>
                <a:cs typeface="+mn-cs"/>
              </a:defRPr>
            </a:lvl1pPr>
            <a:lvl2pPr marL="462583" algn="l" defTabSz="925166" rtl="0" eaLnBrk="1" latinLnBrk="0" hangingPunct="1">
              <a:defRPr sz="1800" kern="1200">
                <a:solidFill>
                  <a:schemeClr val="tx1"/>
                </a:solidFill>
                <a:latin typeface="+mn-lt"/>
                <a:ea typeface="+mn-ea"/>
                <a:cs typeface="+mn-cs"/>
              </a:defRPr>
            </a:lvl2pPr>
            <a:lvl3pPr marL="925166" algn="l" defTabSz="925166" rtl="0" eaLnBrk="1" latinLnBrk="0" hangingPunct="1">
              <a:defRPr sz="1800" kern="1200">
                <a:solidFill>
                  <a:schemeClr val="tx1"/>
                </a:solidFill>
                <a:latin typeface="+mn-lt"/>
                <a:ea typeface="+mn-ea"/>
                <a:cs typeface="+mn-cs"/>
              </a:defRPr>
            </a:lvl3pPr>
            <a:lvl4pPr marL="1387749" algn="l" defTabSz="925166" rtl="0" eaLnBrk="1" latinLnBrk="0" hangingPunct="1">
              <a:defRPr sz="1800" kern="1200">
                <a:solidFill>
                  <a:schemeClr val="tx1"/>
                </a:solidFill>
                <a:latin typeface="+mn-lt"/>
                <a:ea typeface="+mn-ea"/>
                <a:cs typeface="+mn-cs"/>
              </a:defRPr>
            </a:lvl4pPr>
            <a:lvl5pPr marL="1850332" algn="l" defTabSz="925166" rtl="0" eaLnBrk="1" latinLnBrk="0" hangingPunct="1">
              <a:defRPr sz="1800" kern="1200">
                <a:solidFill>
                  <a:schemeClr val="tx1"/>
                </a:solidFill>
                <a:latin typeface="+mn-lt"/>
                <a:ea typeface="+mn-ea"/>
                <a:cs typeface="+mn-cs"/>
              </a:defRPr>
            </a:lvl5pPr>
            <a:lvl6pPr marL="2312915" algn="l" defTabSz="925166" rtl="0" eaLnBrk="1" latinLnBrk="0" hangingPunct="1">
              <a:defRPr sz="1800" kern="1200">
                <a:solidFill>
                  <a:schemeClr val="tx1"/>
                </a:solidFill>
                <a:latin typeface="+mn-lt"/>
                <a:ea typeface="+mn-ea"/>
                <a:cs typeface="+mn-cs"/>
              </a:defRPr>
            </a:lvl6pPr>
            <a:lvl7pPr marL="2775498" algn="l" defTabSz="925166" rtl="0" eaLnBrk="1" latinLnBrk="0" hangingPunct="1">
              <a:defRPr sz="1800" kern="1200">
                <a:solidFill>
                  <a:schemeClr val="tx1"/>
                </a:solidFill>
                <a:latin typeface="+mn-lt"/>
                <a:ea typeface="+mn-ea"/>
                <a:cs typeface="+mn-cs"/>
              </a:defRPr>
            </a:lvl7pPr>
            <a:lvl8pPr marL="3238081" algn="l" defTabSz="925166" rtl="0" eaLnBrk="1" latinLnBrk="0" hangingPunct="1">
              <a:defRPr sz="1800" kern="1200">
                <a:solidFill>
                  <a:schemeClr val="tx1"/>
                </a:solidFill>
                <a:latin typeface="+mn-lt"/>
                <a:ea typeface="+mn-ea"/>
                <a:cs typeface="+mn-cs"/>
              </a:defRPr>
            </a:lvl8pPr>
            <a:lvl9pPr marL="3700664" algn="l" defTabSz="925166" rtl="0" eaLnBrk="1" latinLnBrk="0" hangingPunct="1">
              <a:defRPr sz="1800" kern="1200">
                <a:solidFill>
                  <a:schemeClr val="tx1"/>
                </a:solidFill>
                <a:latin typeface="+mn-lt"/>
                <a:ea typeface="+mn-ea"/>
                <a:cs typeface="+mn-cs"/>
              </a:defRPr>
            </a:lvl9pPr>
          </a:lstStyle>
          <a:p>
            <a:pPr algn="ctr"/>
            <a:r>
              <a:rPr lang="en-US" altLang="zh-TW" sz="2000" b="1" dirty="0" smtClean="0">
                <a:solidFill>
                  <a:srgbClr val="9BBB59">
                    <a:lumMod val="60000"/>
                    <a:lumOff val="40000"/>
                  </a:srgbClr>
                </a:solidFill>
                <a:ea typeface="華康儷中黑" pitchFamily="49" charset="-120"/>
                <a:cs typeface="Arial" pitchFamily="34" charset="0"/>
              </a:rPr>
              <a:t>Dr. Min-Da Yang  </a:t>
            </a:r>
          </a:p>
          <a:p>
            <a:pPr algn="ctr"/>
            <a:r>
              <a:rPr lang="zh-TW" altLang="en-US" sz="1000" dirty="0">
                <a:solidFill>
                  <a:prstClr val="white"/>
                </a:solidFill>
                <a:ea typeface="華康儷中黑" pitchFamily="49" charset="-120"/>
                <a:cs typeface="Arial" pitchFamily="34" charset="0"/>
              </a:rPr>
              <a:t>總顧</a:t>
            </a:r>
            <a:r>
              <a:rPr lang="zh-TW" altLang="en-US" sz="1000" dirty="0" smtClean="0">
                <a:solidFill>
                  <a:prstClr val="white"/>
                </a:solidFill>
                <a:ea typeface="華康儷中黑" pitchFamily="49" charset="-120"/>
                <a:cs typeface="Arial" pitchFamily="34" charset="0"/>
              </a:rPr>
              <a:t>問經理級（台灣）</a:t>
            </a:r>
            <a:endParaRPr lang="en-US" altLang="zh-TW" sz="1000" dirty="0" smtClean="0">
              <a:solidFill>
                <a:prstClr val="white"/>
              </a:solidFill>
              <a:ea typeface="華康儷中黑" pitchFamily="49" charset="-120"/>
              <a:cs typeface="Arial" pitchFamily="34" charset="0"/>
            </a:endParaRPr>
          </a:p>
          <a:p>
            <a:pPr algn="ctr"/>
            <a:r>
              <a:rPr lang="en-US" altLang="zh-TW" sz="1000" dirty="0" smtClean="0">
                <a:solidFill>
                  <a:prstClr val="white"/>
                </a:solidFill>
                <a:ea typeface="華康儷中黑" pitchFamily="49" charset="-120"/>
                <a:cs typeface="Arial" pitchFamily="34" charset="0"/>
              </a:rPr>
              <a:t>NATIONAL SUPERVISING COORDINATOR</a:t>
            </a:r>
          </a:p>
          <a:p>
            <a:pPr algn="ctr"/>
            <a:r>
              <a:rPr lang="en-US" altLang="zh-TW" sz="1000" dirty="0" smtClean="0">
                <a:solidFill>
                  <a:prstClr val="white"/>
                </a:solidFill>
                <a:ea typeface="華康儷中黑" pitchFamily="49" charset="-120"/>
                <a:cs typeface="Arial" pitchFamily="34" charset="0"/>
              </a:rPr>
              <a:t>(TAIWAN)</a:t>
            </a:r>
          </a:p>
        </p:txBody>
      </p:sp>
      <p:sp>
        <p:nvSpPr>
          <p:cNvPr id="23" name="Rectangle 22"/>
          <p:cNvSpPr/>
          <p:nvPr/>
        </p:nvSpPr>
        <p:spPr>
          <a:xfrm>
            <a:off x="2209799" y="5944930"/>
            <a:ext cx="2590801" cy="913070"/>
          </a:xfrm>
          <a:prstGeom prst="rect">
            <a:avLst/>
          </a:prstGeom>
        </p:spPr>
        <p:txBody>
          <a:bodyPr wrap="square">
            <a:spAutoFit/>
          </a:bodyPr>
          <a:lstStyle>
            <a:defPPr>
              <a:defRPr lang="zh-TW"/>
            </a:defPPr>
            <a:lvl1pPr marL="0" algn="l" defTabSz="925166" rtl="0" eaLnBrk="1" latinLnBrk="0" hangingPunct="1">
              <a:defRPr sz="1800" kern="1200">
                <a:solidFill>
                  <a:schemeClr val="tx1"/>
                </a:solidFill>
                <a:latin typeface="+mn-lt"/>
                <a:ea typeface="+mn-ea"/>
                <a:cs typeface="+mn-cs"/>
              </a:defRPr>
            </a:lvl1pPr>
            <a:lvl2pPr marL="462583" algn="l" defTabSz="925166" rtl="0" eaLnBrk="1" latinLnBrk="0" hangingPunct="1">
              <a:defRPr sz="1800" kern="1200">
                <a:solidFill>
                  <a:schemeClr val="tx1"/>
                </a:solidFill>
                <a:latin typeface="+mn-lt"/>
                <a:ea typeface="+mn-ea"/>
                <a:cs typeface="+mn-cs"/>
              </a:defRPr>
            </a:lvl2pPr>
            <a:lvl3pPr marL="925166" algn="l" defTabSz="925166" rtl="0" eaLnBrk="1" latinLnBrk="0" hangingPunct="1">
              <a:defRPr sz="1800" kern="1200">
                <a:solidFill>
                  <a:schemeClr val="tx1"/>
                </a:solidFill>
                <a:latin typeface="+mn-lt"/>
                <a:ea typeface="+mn-ea"/>
                <a:cs typeface="+mn-cs"/>
              </a:defRPr>
            </a:lvl3pPr>
            <a:lvl4pPr marL="1387749" algn="l" defTabSz="925166" rtl="0" eaLnBrk="1" latinLnBrk="0" hangingPunct="1">
              <a:defRPr sz="1800" kern="1200">
                <a:solidFill>
                  <a:schemeClr val="tx1"/>
                </a:solidFill>
                <a:latin typeface="+mn-lt"/>
                <a:ea typeface="+mn-ea"/>
                <a:cs typeface="+mn-cs"/>
              </a:defRPr>
            </a:lvl4pPr>
            <a:lvl5pPr marL="1850332" algn="l" defTabSz="925166" rtl="0" eaLnBrk="1" latinLnBrk="0" hangingPunct="1">
              <a:defRPr sz="1800" kern="1200">
                <a:solidFill>
                  <a:schemeClr val="tx1"/>
                </a:solidFill>
                <a:latin typeface="+mn-lt"/>
                <a:ea typeface="+mn-ea"/>
                <a:cs typeface="+mn-cs"/>
              </a:defRPr>
            </a:lvl5pPr>
            <a:lvl6pPr marL="2312915" algn="l" defTabSz="925166" rtl="0" eaLnBrk="1" latinLnBrk="0" hangingPunct="1">
              <a:defRPr sz="1800" kern="1200">
                <a:solidFill>
                  <a:schemeClr val="tx1"/>
                </a:solidFill>
                <a:latin typeface="+mn-lt"/>
                <a:ea typeface="+mn-ea"/>
                <a:cs typeface="+mn-cs"/>
              </a:defRPr>
            </a:lvl6pPr>
            <a:lvl7pPr marL="2775498" algn="l" defTabSz="925166" rtl="0" eaLnBrk="1" latinLnBrk="0" hangingPunct="1">
              <a:defRPr sz="1800" kern="1200">
                <a:solidFill>
                  <a:schemeClr val="tx1"/>
                </a:solidFill>
                <a:latin typeface="+mn-lt"/>
                <a:ea typeface="+mn-ea"/>
                <a:cs typeface="+mn-cs"/>
              </a:defRPr>
            </a:lvl7pPr>
            <a:lvl8pPr marL="3238081" algn="l" defTabSz="925166" rtl="0" eaLnBrk="1" latinLnBrk="0" hangingPunct="1">
              <a:defRPr sz="1800" kern="1200">
                <a:solidFill>
                  <a:schemeClr val="tx1"/>
                </a:solidFill>
                <a:latin typeface="+mn-lt"/>
                <a:ea typeface="+mn-ea"/>
                <a:cs typeface="+mn-cs"/>
              </a:defRPr>
            </a:lvl8pPr>
            <a:lvl9pPr marL="3700664" algn="l" defTabSz="925166" rtl="0" eaLnBrk="1" latinLnBrk="0" hangingPunct="1">
              <a:defRPr sz="1800" kern="1200">
                <a:solidFill>
                  <a:schemeClr val="tx1"/>
                </a:solidFill>
                <a:latin typeface="+mn-lt"/>
                <a:ea typeface="+mn-ea"/>
                <a:cs typeface="+mn-cs"/>
              </a:defRPr>
            </a:lvl9pPr>
          </a:lstStyle>
          <a:p>
            <a:pPr algn="ctr"/>
            <a:r>
              <a:rPr lang="en-US" altLang="zh-TW" sz="2000" b="1" dirty="0" err="1" smtClean="0">
                <a:solidFill>
                  <a:srgbClr val="9BBB59">
                    <a:lumMod val="60000"/>
                    <a:lumOff val="40000"/>
                  </a:srgbClr>
                </a:solidFill>
                <a:ea typeface="華康儷中黑" pitchFamily="49" charset="-120"/>
                <a:cs typeface="Arial" pitchFamily="34" charset="0"/>
              </a:rPr>
              <a:t>Charleen</a:t>
            </a:r>
            <a:r>
              <a:rPr lang="en-US" altLang="zh-TW" sz="2000" b="1" dirty="0" smtClean="0">
                <a:solidFill>
                  <a:srgbClr val="9BBB59">
                    <a:lumMod val="60000"/>
                    <a:lumOff val="40000"/>
                  </a:srgbClr>
                </a:solidFill>
                <a:ea typeface="華康儷中黑" pitchFamily="49" charset="-120"/>
                <a:cs typeface="Arial" pitchFamily="34" charset="0"/>
              </a:rPr>
              <a:t> </a:t>
            </a:r>
            <a:r>
              <a:rPr lang="en-US" altLang="zh-TW" sz="2000" b="1" dirty="0" err="1" smtClean="0">
                <a:solidFill>
                  <a:srgbClr val="9BBB59">
                    <a:lumMod val="60000"/>
                    <a:lumOff val="40000"/>
                  </a:srgbClr>
                </a:solidFill>
                <a:ea typeface="華康儷中黑" pitchFamily="49" charset="-120"/>
                <a:cs typeface="Arial" pitchFamily="34" charset="0"/>
              </a:rPr>
              <a:t>Kuo</a:t>
            </a:r>
            <a:endParaRPr lang="en-US" altLang="zh-TW" sz="2000" b="1" dirty="0" smtClean="0">
              <a:solidFill>
                <a:srgbClr val="9BBB59">
                  <a:lumMod val="60000"/>
                  <a:lumOff val="40000"/>
                </a:srgbClr>
              </a:solidFill>
              <a:ea typeface="華康儷中黑" pitchFamily="49" charset="-120"/>
              <a:cs typeface="Arial" pitchFamily="34" charset="0"/>
            </a:endParaRPr>
          </a:p>
          <a:p>
            <a:pPr algn="ctr">
              <a:lnSpc>
                <a:spcPts val="1000"/>
              </a:lnSpc>
            </a:pPr>
            <a:r>
              <a:rPr lang="en-US" altLang="zh-TW" sz="1000" dirty="0" smtClean="0">
                <a:solidFill>
                  <a:prstClr val="white"/>
                </a:solidFill>
                <a:ea typeface="華康儷中黑" pitchFamily="49" charset="-120"/>
                <a:cs typeface="Arial" pitchFamily="34" charset="0"/>
              </a:rPr>
              <a:t>Motives®</a:t>
            </a:r>
            <a:r>
              <a:rPr lang="zh-TW" altLang="en-US" sz="1000" dirty="0">
                <a:solidFill>
                  <a:prstClr val="white"/>
                </a:solidFill>
                <a:ea typeface="華康儷中黑" pitchFamily="49" charset="-120"/>
                <a:cs typeface="Arial" pitchFamily="34" charset="0"/>
              </a:rPr>
              <a:t>業務及訓練發展顧問（台灣）</a:t>
            </a:r>
            <a:endParaRPr lang="en-US" altLang="zh-TW" sz="1000" dirty="0" smtClean="0">
              <a:solidFill>
                <a:prstClr val="white"/>
              </a:solidFill>
              <a:ea typeface="華康儷中黑" pitchFamily="49" charset="-120"/>
              <a:cs typeface="Arial" pitchFamily="34" charset="0"/>
            </a:endParaRPr>
          </a:p>
          <a:p>
            <a:pPr algn="ctr">
              <a:lnSpc>
                <a:spcPts val="1000"/>
              </a:lnSpc>
            </a:pPr>
            <a:r>
              <a:rPr lang="zh-TW" altLang="en-US" sz="1000" dirty="0" smtClean="0">
                <a:solidFill>
                  <a:prstClr val="white"/>
                </a:solidFill>
                <a:ea typeface="華康儷中黑" pitchFamily="49" charset="-120"/>
                <a:cs typeface="Arial" pitchFamily="34" charset="0"/>
              </a:rPr>
              <a:t>顧問經理級</a:t>
            </a:r>
            <a:endParaRPr lang="en-US" altLang="zh-TW" sz="1000" dirty="0" smtClean="0">
              <a:solidFill>
                <a:prstClr val="white"/>
              </a:solidFill>
              <a:ea typeface="華康儷中黑" pitchFamily="49" charset="-120"/>
              <a:cs typeface="Arial" pitchFamily="34" charset="0"/>
            </a:endParaRPr>
          </a:p>
          <a:p>
            <a:pPr algn="ctr">
              <a:lnSpc>
                <a:spcPts val="1000"/>
              </a:lnSpc>
            </a:pPr>
            <a:r>
              <a:rPr lang="en-US" altLang="zh-TW" sz="1000" dirty="0" smtClean="0">
                <a:solidFill>
                  <a:prstClr val="white"/>
                </a:solidFill>
                <a:ea typeface="華康儷中黑" pitchFamily="49" charset="-120"/>
                <a:cs typeface="Arial" pitchFamily="34" charset="0"/>
              </a:rPr>
              <a:t>Motives® SALES &amp; TRAINING CONSULTANT  SUPERVISING COORDINATOR (TW)</a:t>
            </a:r>
          </a:p>
        </p:txBody>
      </p:sp>
      <p:sp>
        <p:nvSpPr>
          <p:cNvPr id="24" name="Rectangle 23"/>
          <p:cNvSpPr/>
          <p:nvPr/>
        </p:nvSpPr>
        <p:spPr>
          <a:xfrm>
            <a:off x="4572000" y="5996226"/>
            <a:ext cx="1843087" cy="861774"/>
          </a:xfrm>
          <a:prstGeom prst="rect">
            <a:avLst/>
          </a:prstGeom>
        </p:spPr>
        <p:txBody>
          <a:bodyPr wrap="square">
            <a:spAutoFit/>
          </a:bodyPr>
          <a:lstStyle>
            <a:defPPr>
              <a:defRPr lang="en-US"/>
            </a:defPPr>
            <a:lvl1pPr marL="0" algn="l" defTabSz="736732" rtl="0" eaLnBrk="1" latinLnBrk="0" hangingPunct="1">
              <a:defRPr sz="1500" kern="1200">
                <a:solidFill>
                  <a:schemeClr val="tx1"/>
                </a:solidFill>
                <a:latin typeface="+mn-lt"/>
                <a:ea typeface="+mn-ea"/>
                <a:cs typeface="+mn-cs"/>
              </a:defRPr>
            </a:lvl1pPr>
            <a:lvl2pPr marL="368366" algn="l" defTabSz="736732" rtl="0" eaLnBrk="1" latinLnBrk="0" hangingPunct="1">
              <a:defRPr sz="1500" kern="1200">
                <a:solidFill>
                  <a:schemeClr val="tx1"/>
                </a:solidFill>
                <a:latin typeface="+mn-lt"/>
                <a:ea typeface="+mn-ea"/>
                <a:cs typeface="+mn-cs"/>
              </a:defRPr>
            </a:lvl2pPr>
            <a:lvl3pPr marL="736732" algn="l" defTabSz="736732" rtl="0" eaLnBrk="1" latinLnBrk="0" hangingPunct="1">
              <a:defRPr sz="1500" kern="1200">
                <a:solidFill>
                  <a:schemeClr val="tx1"/>
                </a:solidFill>
                <a:latin typeface="+mn-lt"/>
                <a:ea typeface="+mn-ea"/>
                <a:cs typeface="+mn-cs"/>
              </a:defRPr>
            </a:lvl3pPr>
            <a:lvl4pPr marL="1105098" algn="l" defTabSz="736732" rtl="0" eaLnBrk="1" latinLnBrk="0" hangingPunct="1">
              <a:defRPr sz="1500" kern="1200">
                <a:solidFill>
                  <a:schemeClr val="tx1"/>
                </a:solidFill>
                <a:latin typeface="+mn-lt"/>
                <a:ea typeface="+mn-ea"/>
                <a:cs typeface="+mn-cs"/>
              </a:defRPr>
            </a:lvl4pPr>
            <a:lvl5pPr marL="1473464" algn="l" defTabSz="736732" rtl="0" eaLnBrk="1" latinLnBrk="0" hangingPunct="1">
              <a:defRPr sz="1500" kern="1200">
                <a:solidFill>
                  <a:schemeClr val="tx1"/>
                </a:solidFill>
                <a:latin typeface="+mn-lt"/>
                <a:ea typeface="+mn-ea"/>
                <a:cs typeface="+mn-cs"/>
              </a:defRPr>
            </a:lvl5pPr>
            <a:lvl6pPr marL="1841830" algn="l" defTabSz="736732" rtl="0" eaLnBrk="1" latinLnBrk="0" hangingPunct="1">
              <a:defRPr sz="1500" kern="1200">
                <a:solidFill>
                  <a:schemeClr val="tx1"/>
                </a:solidFill>
                <a:latin typeface="+mn-lt"/>
                <a:ea typeface="+mn-ea"/>
                <a:cs typeface="+mn-cs"/>
              </a:defRPr>
            </a:lvl6pPr>
            <a:lvl7pPr marL="2210196" algn="l" defTabSz="736732" rtl="0" eaLnBrk="1" latinLnBrk="0" hangingPunct="1">
              <a:defRPr sz="1500" kern="1200">
                <a:solidFill>
                  <a:schemeClr val="tx1"/>
                </a:solidFill>
                <a:latin typeface="+mn-lt"/>
                <a:ea typeface="+mn-ea"/>
                <a:cs typeface="+mn-cs"/>
              </a:defRPr>
            </a:lvl7pPr>
            <a:lvl8pPr marL="2578562" algn="l" defTabSz="736732" rtl="0" eaLnBrk="1" latinLnBrk="0" hangingPunct="1">
              <a:defRPr sz="1500" kern="1200">
                <a:solidFill>
                  <a:schemeClr val="tx1"/>
                </a:solidFill>
                <a:latin typeface="+mn-lt"/>
                <a:ea typeface="+mn-ea"/>
                <a:cs typeface="+mn-cs"/>
              </a:defRPr>
            </a:lvl8pPr>
            <a:lvl9pPr marL="2946928" algn="l" defTabSz="736732" rtl="0" eaLnBrk="1" latinLnBrk="0" hangingPunct="1">
              <a:defRPr sz="1500" kern="1200">
                <a:solidFill>
                  <a:schemeClr val="tx1"/>
                </a:solidFill>
                <a:latin typeface="+mn-lt"/>
                <a:ea typeface="+mn-ea"/>
                <a:cs typeface="+mn-cs"/>
              </a:defRPr>
            </a:lvl9pPr>
          </a:lstStyle>
          <a:p>
            <a:pPr algn="ctr"/>
            <a:r>
              <a:rPr lang="en-US" altLang="zh-TW" sz="2000" b="1" dirty="0" smtClean="0">
                <a:solidFill>
                  <a:srgbClr val="9BBB59">
                    <a:lumMod val="60000"/>
                    <a:lumOff val="40000"/>
                  </a:srgbClr>
                </a:solidFill>
                <a:ea typeface="華康儷中黑" panose="020B0509000000000000" pitchFamily="49" charset="-120"/>
                <a:cs typeface="Arial" pitchFamily="34" charset="0"/>
              </a:rPr>
              <a:t>Joanne Ng</a:t>
            </a:r>
          </a:p>
          <a:p>
            <a:pPr algn="ctr"/>
            <a:r>
              <a:rPr lang="zh-TW" altLang="en-US" sz="1000" dirty="0">
                <a:solidFill>
                  <a:prstClr val="white"/>
                </a:solidFill>
                <a:ea typeface="華康儷中黑" panose="020B0509000000000000" pitchFamily="49" charset="-120"/>
                <a:cs typeface="Arial" pitchFamily="34" charset="0"/>
              </a:rPr>
              <a:t>註冊營養師（英國）</a:t>
            </a:r>
            <a:endParaRPr lang="en-US" altLang="zh-TW" sz="1000" cap="all" dirty="0">
              <a:solidFill>
                <a:prstClr val="white"/>
              </a:solidFill>
              <a:ea typeface="華康儷中黑" panose="020B0509000000000000" pitchFamily="49" charset="-120"/>
              <a:cs typeface="Arial" pitchFamily="34" charset="0"/>
            </a:endParaRPr>
          </a:p>
          <a:p>
            <a:pPr algn="ctr"/>
            <a:r>
              <a:rPr lang="en-US" altLang="zh-TW" sz="1000" dirty="0" smtClean="0">
                <a:solidFill>
                  <a:prstClr val="white"/>
                </a:solidFill>
                <a:ea typeface="華康儷中黑" panose="020B0509000000000000" pitchFamily="49" charset="-120"/>
                <a:cs typeface="Arial" pitchFamily="34" charset="0"/>
              </a:rPr>
              <a:t>REGISTERED DIETITIAN </a:t>
            </a:r>
          </a:p>
          <a:p>
            <a:pPr algn="ctr"/>
            <a:r>
              <a:rPr lang="en-US" altLang="zh-TW" sz="1000" dirty="0" smtClean="0">
                <a:solidFill>
                  <a:prstClr val="white"/>
                </a:solidFill>
                <a:ea typeface="華康儷中黑" panose="020B0509000000000000" pitchFamily="49" charset="-120"/>
                <a:cs typeface="Arial" pitchFamily="34" charset="0"/>
              </a:rPr>
              <a:t>(UNITED KINGDOM)</a:t>
            </a:r>
            <a:endParaRPr lang="en-US" altLang="zh-TW" sz="1000" dirty="0">
              <a:solidFill>
                <a:prstClr val="white"/>
              </a:solidFill>
              <a:ea typeface="華康儷中黑" panose="020B0509000000000000" pitchFamily="49" charset="-120"/>
              <a:cs typeface="Arial" pitchFamily="34" charset="0"/>
            </a:endParaRPr>
          </a:p>
        </p:txBody>
      </p:sp>
      <p:pic>
        <p:nvPicPr>
          <p:cNvPr id="25" name="Picture 24" descr="sept2011 090.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509794" y="1000126"/>
            <a:ext cx="1824178" cy="2118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2349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4" name="Title 1"/>
          <p:cNvSpPr txBox="1">
            <a:spLocks/>
          </p:cNvSpPr>
          <p:nvPr/>
        </p:nvSpPr>
        <p:spPr>
          <a:xfrm>
            <a:off x="1295400" y="2362200"/>
            <a:ext cx="7620000" cy="2305050"/>
          </a:xfrm>
          <a:prstGeom prst="rect">
            <a:avLst/>
          </a:prstGeom>
        </p:spPr>
        <p:txBody>
          <a:bodyPr>
            <a:normAutofit/>
          </a:bodyPr>
          <a:lstStyle/>
          <a:p>
            <a:pPr algn="r">
              <a:spcBef>
                <a:spcPct val="0"/>
              </a:spcBef>
              <a:defRPr/>
            </a:pPr>
            <a:r>
              <a:rPr lang="en-US" altLang="zh-TW" sz="4800" b="1" dirty="0">
                <a:solidFill>
                  <a:prstClr val="white"/>
                </a:solidFill>
              </a:rPr>
              <a:t/>
            </a:r>
            <a:br>
              <a:rPr lang="en-US" altLang="zh-TW" sz="4800" b="1" dirty="0">
                <a:solidFill>
                  <a:prstClr val="white"/>
                </a:solidFill>
              </a:rPr>
            </a:br>
            <a:endParaRPr lang="en-US" sz="4800" b="1" dirty="0">
              <a:solidFill>
                <a:prstClr val="white"/>
              </a:solidFill>
            </a:endParaRPr>
          </a:p>
        </p:txBody>
      </p:sp>
      <p:sp>
        <p:nvSpPr>
          <p:cNvPr id="6" name="Title 1"/>
          <p:cNvSpPr txBox="1">
            <a:spLocks/>
          </p:cNvSpPr>
          <p:nvPr/>
        </p:nvSpPr>
        <p:spPr>
          <a:xfrm>
            <a:off x="609600" y="1752600"/>
            <a:ext cx="8382000" cy="2305050"/>
          </a:xfrm>
          <a:prstGeom prst="rect">
            <a:avLst/>
          </a:prstGeom>
        </p:spPr>
        <p:txBody>
          <a:bodyPr>
            <a:normAutofit fontScale="85000" lnSpcReduction="20000"/>
          </a:bodyPr>
          <a:lstStyle/>
          <a:p>
            <a:pPr algn="r">
              <a:spcBef>
                <a:spcPct val="0"/>
              </a:spcBef>
              <a:defRPr/>
            </a:pPr>
            <a:r>
              <a:rPr lang="en-US" altLang="zh-TW" sz="4800" b="1" dirty="0">
                <a:solidFill>
                  <a:prstClr val="white"/>
                </a:solidFill>
              </a:rPr>
              <a:t/>
            </a:r>
            <a:br>
              <a:rPr lang="en-US" altLang="zh-TW" sz="4800" b="1" dirty="0">
                <a:solidFill>
                  <a:prstClr val="white"/>
                </a:solidFill>
              </a:rPr>
            </a:br>
            <a:endParaRPr lang="en-US" altLang="zh-TW" sz="4800" b="1" dirty="0">
              <a:solidFill>
                <a:prstClr val="white"/>
              </a:solidFill>
            </a:endParaRPr>
          </a:p>
          <a:p>
            <a:pPr algn="r"/>
            <a:r>
              <a:rPr lang="zh-TW" altLang="en-US" sz="6000" dirty="0">
                <a:solidFill>
                  <a:prstClr val="white"/>
                </a:solidFill>
                <a:ea typeface="華康儷中黑" pitchFamily="49" charset="-120"/>
              </a:rPr>
              <a:t>健康專業人士計劃</a:t>
            </a:r>
            <a:endParaRPr lang="en-US" altLang="zh-TW" sz="6000" dirty="0">
              <a:solidFill>
                <a:prstClr val="white"/>
              </a:solidFill>
              <a:ea typeface="華康儷中黑" pitchFamily="49" charset="-120"/>
            </a:endParaRPr>
          </a:p>
          <a:p>
            <a:pPr algn="r"/>
            <a:r>
              <a:rPr lang="en-US" sz="5400" dirty="0">
                <a:solidFill>
                  <a:prstClr val="white"/>
                </a:solidFill>
                <a:ea typeface="華康儷中黑" pitchFamily="49" charset="-120"/>
              </a:rPr>
              <a:t>Health Professional Program</a:t>
            </a:r>
            <a:endParaRPr lang="en-US" sz="5400" dirty="0">
              <a:solidFill>
                <a:prstClr val="white"/>
              </a:solidFill>
            </a:endParaRPr>
          </a:p>
        </p:txBody>
      </p:sp>
    </p:spTree>
    <p:extLst>
      <p:ext uri="{BB962C8B-B14F-4D97-AF65-F5344CB8AC3E}">
        <p14:creationId xmlns:p14="http://schemas.microsoft.com/office/powerpoint/2010/main" val="2090477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6200" y="171141"/>
            <a:ext cx="9296400" cy="1077218"/>
          </a:xfrm>
          <a:prstGeom prst="rect">
            <a:avLst/>
          </a:prstGeom>
          <a:noFill/>
        </p:spPr>
        <p:txBody>
          <a:bodyPr wrap="square" rtlCol="0">
            <a:spAutoFit/>
          </a:bodyPr>
          <a:lstStyle/>
          <a:p>
            <a:r>
              <a:rPr lang="zh-TW" altLang="en-US" sz="3400" dirty="0">
                <a:solidFill>
                  <a:prstClr val="white"/>
                </a:solidFill>
                <a:ea typeface="華康儷中黑" pitchFamily="49" charset="-120"/>
              </a:rPr>
              <a:t>健康專業人士計劃</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Health Professional Program</a:t>
            </a:r>
            <a:endParaRPr lang="en-US" sz="3000" dirty="0">
              <a:solidFill>
                <a:prstClr val="white"/>
              </a:solidFill>
            </a:endParaRPr>
          </a:p>
        </p:txBody>
      </p:sp>
      <p:pic>
        <p:nvPicPr>
          <p:cNvPr id="18" name="Picture 17" descr="medicalgirl.png"/>
          <p:cNvPicPr>
            <a:picLocks noChangeAspect="1"/>
          </p:cNvPicPr>
          <p:nvPr/>
        </p:nvPicPr>
        <p:blipFill>
          <a:blip r:embed="rId3" cstate="email">
            <a:alphaModFix amt="55000"/>
            <a:extLst>
              <a:ext uri="{28A0092B-C50C-407E-A947-70E740481C1C}">
                <a14:useLocalDpi xmlns:a14="http://schemas.microsoft.com/office/drawing/2010/main"/>
              </a:ext>
            </a:extLst>
          </a:blip>
          <a:stretch>
            <a:fillRect/>
          </a:stretch>
        </p:blipFill>
        <p:spPr>
          <a:xfrm>
            <a:off x="6865847" y="3429000"/>
            <a:ext cx="2278153" cy="3429000"/>
          </a:xfrm>
          <a:prstGeom prst="rect">
            <a:avLst/>
          </a:prstGeom>
        </p:spPr>
      </p:pic>
      <p:sp>
        <p:nvSpPr>
          <p:cNvPr id="3" name="TextBox 2"/>
          <p:cNvSpPr txBox="1"/>
          <p:nvPr/>
        </p:nvSpPr>
        <p:spPr>
          <a:xfrm>
            <a:off x="609600" y="1295400"/>
            <a:ext cx="7696201" cy="2123658"/>
          </a:xfrm>
          <a:prstGeom prst="rect">
            <a:avLst/>
          </a:prstGeom>
          <a:noFill/>
        </p:spPr>
        <p:txBody>
          <a:bodyPr wrap="square" rtlCol="0">
            <a:spAutoFit/>
          </a:bodyPr>
          <a:lstStyle/>
          <a:p>
            <a:r>
              <a:rPr lang="zh-TW" altLang="en-US" sz="2200" dirty="0">
                <a:solidFill>
                  <a:prstClr val="white"/>
                </a:solidFill>
                <a:ea typeface="華康儷中黑" panose="020B0509000000000000" pitchFamily="49" charset="-120"/>
              </a:rPr>
              <a:t>時下的病人追求生活質素和改善健康的方法。繁忙的生活衍生眾多不良飲食選擇，並帶來長期壓力。現今的社會有很多吃得太多和營養不良的人。他們需要的不只是建議，而是能夠幫助他們解決健康問題和憂慮的有效辦法。 </a:t>
            </a:r>
            <a:endParaRPr lang="en-US" altLang="zh-TW" sz="2200" dirty="0">
              <a:solidFill>
                <a:prstClr val="white"/>
              </a:solidFill>
              <a:ea typeface="華康儷中黑" panose="020B0509000000000000" pitchFamily="49" charset="-120"/>
            </a:endParaRPr>
          </a:p>
          <a:p>
            <a:endParaRPr lang="en-US" altLang="zh-TW" sz="2200" dirty="0">
              <a:solidFill>
                <a:prstClr val="white"/>
              </a:solidFill>
              <a:ea typeface="華康儷中黑" panose="020B0509000000000000" pitchFamily="49" charset="-120"/>
            </a:endParaRPr>
          </a:p>
          <a:p>
            <a:r>
              <a:rPr lang="zh-TW" altLang="en-US" sz="2200" dirty="0">
                <a:solidFill>
                  <a:prstClr val="white"/>
                </a:solidFill>
                <a:ea typeface="華康儷中黑" panose="020B0509000000000000" pitchFamily="49" charset="-120"/>
              </a:rPr>
              <a:t>這些解決辦法，最好就是由病人信賴的健康專業人士提供</a:t>
            </a:r>
            <a:r>
              <a:rPr lang="en-US" altLang="zh-TW" sz="2200" dirty="0">
                <a:solidFill>
                  <a:prstClr val="white"/>
                </a:solidFill>
                <a:ea typeface="華康儷中黑" panose="020B0509000000000000" pitchFamily="49" charset="-120"/>
              </a:rPr>
              <a:t>…</a:t>
            </a:r>
            <a:endParaRPr lang="en-US" sz="2200" dirty="0">
              <a:solidFill>
                <a:prstClr val="white"/>
              </a:solidFill>
              <a:ea typeface="華康儷中黑" panose="020B0509000000000000" pitchFamily="49" charset="-120"/>
            </a:endParaRPr>
          </a:p>
        </p:txBody>
      </p:sp>
      <p:sp>
        <p:nvSpPr>
          <p:cNvPr id="4" name="TextBox 3"/>
          <p:cNvSpPr txBox="1"/>
          <p:nvPr/>
        </p:nvSpPr>
        <p:spPr>
          <a:xfrm>
            <a:off x="609600" y="3664565"/>
            <a:ext cx="7010400" cy="2431435"/>
          </a:xfrm>
          <a:prstGeom prst="rect">
            <a:avLst/>
          </a:prstGeom>
          <a:noFill/>
        </p:spPr>
        <p:txBody>
          <a:bodyPr wrap="square" rtlCol="0">
            <a:spAutoFit/>
          </a:bodyPr>
          <a:lstStyle/>
          <a:p>
            <a:r>
              <a:rPr lang="en-US" sz="1900" dirty="0">
                <a:solidFill>
                  <a:prstClr val="white"/>
                </a:solidFill>
              </a:rPr>
              <a:t>Patients today are looking for quality of life and wellness approaches. Fast-paced lifestyles are leading to an array of poor dietary choices and chronically stressful lives. Today's society is filled with people who are overfed and undernourished. They are not only seeking advice, but solutions to their health issues and concerns. </a:t>
            </a:r>
          </a:p>
          <a:p>
            <a:endParaRPr lang="en-US" sz="1900" dirty="0">
              <a:solidFill>
                <a:prstClr val="white"/>
              </a:solidFill>
            </a:endParaRPr>
          </a:p>
          <a:p>
            <a:r>
              <a:rPr lang="en-US" sz="1900" dirty="0">
                <a:solidFill>
                  <a:prstClr val="white"/>
                </a:solidFill>
              </a:rPr>
              <a:t>Those solutions are best offered by their trusted health professional…</a:t>
            </a:r>
          </a:p>
        </p:txBody>
      </p:sp>
    </p:spTree>
    <p:extLst>
      <p:ext uri="{BB962C8B-B14F-4D97-AF65-F5344CB8AC3E}">
        <p14:creationId xmlns:p14="http://schemas.microsoft.com/office/powerpoint/2010/main" val="453650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231788" y="171141"/>
            <a:ext cx="8912212" cy="1077218"/>
          </a:xfrm>
          <a:prstGeom prst="rect">
            <a:avLst/>
          </a:prstGeom>
          <a:noFill/>
        </p:spPr>
        <p:txBody>
          <a:bodyPr wrap="square" rtlCol="0">
            <a:spAutoFit/>
          </a:bodyPr>
          <a:lstStyle/>
          <a:p>
            <a:r>
              <a:rPr lang="zh-TW" altLang="en-US" sz="3400" dirty="0">
                <a:solidFill>
                  <a:prstClr val="white"/>
                </a:solidFill>
                <a:ea typeface="華康儷中黑" pitchFamily="49" charset="-120"/>
              </a:rPr>
              <a:t>健康專業人士計劃</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Health Professional Program</a:t>
            </a:r>
            <a:endParaRPr lang="en-US" sz="3000" dirty="0">
              <a:solidFill>
                <a:prstClr val="white"/>
              </a:solidFill>
            </a:endParaRPr>
          </a:p>
        </p:txBody>
      </p:sp>
      <p:sp>
        <p:nvSpPr>
          <p:cNvPr id="7" name="Content Placeholder 1"/>
          <p:cNvSpPr txBox="1">
            <a:spLocks/>
          </p:cNvSpPr>
          <p:nvPr/>
        </p:nvSpPr>
        <p:spPr>
          <a:xfrm>
            <a:off x="153038" y="3810000"/>
            <a:ext cx="8766110" cy="2971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900" dirty="0" smtClean="0">
                <a:solidFill>
                  <a:prstClr val="white"/>
                </a:solidFill>
                <a:ea typeface="華康儷中黑" pitchFamily="49" charset="-120"/>
              </a:rPr>
              <a:t>Market Hong Kong is growing quickly and we are quickly taking steps to help health professionals in Hong Kong leverage the exceptional results of these wellness products to support the health of their patients.</a:t>
            </a:r>
          </a:p>
          <a:p>
            <a:pPr>
              <a:spcBef>
                <a:spcPts val="0"/>
              </a:spcBef>
            </a:pPr>
            <a:r>
              <a:rPr lang="en-US" sz="1900" dirty="0" smtClean="0">
                <a:solidFill>
                  <a:prstClr val="white"/>
                </a:solidFill>
                <a:ea typeface="華康儷中黑" pitchFamily="49" charset="-120"/>
              </a:rPr>
              <a:t>By implementing wellness solutions for the patients, we also add ancillary income for the health professionals.</a:t>
            </a:r>
          </a:p>
          <a:p>
            <a:pPr>
              <a:spcBef>
                <a:spcPts val="0"/>
              </a:spcBef>
            </a:pPr>
            <a:r>
              <a:rPr lang="en-US" sz="1900" dirty="0" smtClean="0">
                <a:solidFill>
                  <a:prstClr val="white"/>
                </a:solidFill>
                <a:ea typeface="華康儷中黑" pitchFamily="49" charset="-120"/>
              </a:rPr>
              <a:t>As you know, every business must run profitably to succeed. We can improve revenue in any business by providing the answers to the questions that your patients or customers are asking</a:t>
            </a:r>
          </a:p>
          <a:p>
            <a:pPr>
              <a:spcBef>
                <a:spcPts val="0"/>
              </a:spcBef>
            </a:pPr>
            <a:endParaRPr lang="en-US" sz="2200" dirty="0" smtClean="0">
              <a:solidFill>
                <a:prstClr val="white"/>
              </a:solidFill>
              <a:ea typeface="華康儷中黑" pitchFamily="49" charset="-120"/>
            </a:endParaRPr>
          </a:p>
        </p:txBody>
      </p:sp>
      <p:sp>
        <p:nvSpPr>
          <p:cNvPr id="8" name="Content Placeholder 1"/>
          <p:cNvSpPr txBox="1">
            <a:spLocks/>
          </p:cNvSpPr>
          <p:nvPr/>
        </p:nvSpPr>
        <p:spPr>
          <a:xfrm>
            <a:off x="152400" y="838200"/>
            <a:ext cx="8729584" cy="2971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300" dirty="0" smtClean="0">
              <a:solidFill>
                <a:prstClr val="white"/>
              </a:solidFill>
              <a:latin typeface="華康儷中黑" panose="020B0509000000000000" pitchFamily="49" charset="-120"/>
              <a:ea typeface="華康儷中黑" panose="020B0509000000000000" pitchFamily="49" charset="-120"/>
            </a:endParaRPr>
          </a:p>
          <a:p>
            <a:pPr>
              <a:lnSpc>
                <a:spcPct val="120000"/>
              </a:lnSpc>
            </a:pPr>
            <a:r>
              <a:rPr lang="zh-CN" altLang="en-US" sz="2300" dirty="0" smtClean="0">
                <a:solidFill>
                  <a:prstClr val="white"/>
                </a:solidFill>
                <a:latin typeface="華康儷中黑" panose="020B0509000000000000" pitchFamily="49" charset="-120"/>
                <a:ea typeface="華康儷中黑" panose="020B0509000000000000" pitchFamily="49" charset="-120"/>
              </a:rPr>
              <a:t>美安香港正迅速成長，</a:t>
            </a:r>
            <a:r>
              <a:rPr lang="zh-CN" altLang="en-US" sz="2300" dirty="0">
                <a:solidFill>
                  <a:prstClr val="white"/>
                </a:solidFill>
                <a:latin typeface="華康儷中黑" panose="020B0509000000000000" pitchFamily="49" charset="-120"/>
                <a:ea typeface="華康儷中黑" panose="020B0509000000000000" pitchFamily="49" charset="-120"/>
              </a:rPr>
              <a:t>目前已推行計劃幫</a:t>
            </a:r>
            <a:r>
              <a:rPr lang="zh-CN" altLang="en-US" sz="2300" dirty="0" smtClean="0">
                <a:solidFill>
                  <a:prstClr val="white"/>
                </a:solidFill>
                <a:latin typeface="華康儷中黑" panose="020B0509000000000000" pitchFamily="49" charset="-120"/>
                <a:ea typeface="華康儷中黑" panose="020B0509000000000000" pitchFamily="49" charset="-120"/>
              </a:rPr>
              <a:t>助</a:t>
            </a:r>
            <a:r>
              <a:rPr lang="zh-TW" altLang="en-US" sz="2300" dirty="0" smtClean="0">
                <a:solidFill>
                  <a:prstClr val="white"/>
                </a:solidFill>
                <a:latin typeface="華康儷中黑" panose="020B0509000000000000" pitchFamily="49" charset="-120"/>
                <a:ea typeface="華康儷中黑" panose="020B0509000000000000" pitchFamily="49" charset="-120"/>
              </a:rPr>
              <a:t>香港</a:t>
            </a:r>
            <a:r>
              <a:rPr lang="zh-CN" altLang="en-US" sz="2300" dirty="0" smtClean="0">
                <a:solidFill>
                  <a:prstClr val="white"/>
                </a:solidFill>
                <a:latin typeface="華康儷中黑" panose="020B0509000000000000" pitchFamily="49" charset="-120"/>
                <a:ea typeface="華康儷中黑" panose="020B0509000000000000" pitchFamily="49" charset="-120"/>
              </a:rPr>
              <a:t>的健康專業人士利用這些功效</a:t>
            </a:r>
            <a:r>
              <a:rPr lang="zh-TW" altLang="en-US" sz="2300" dirty="0" smtClean="0">
                <a:solidFill>
                  <a:prstClr val="white"/>
                </a:solidFill>
                <a:latin typeface="華康儷中黑" panose="020B0509000000000000" pitchFamily="49" charset="-120"/>
                <a:ea typeface="華康儷中黑" panose="020B0509000000000000" pitchFamily="49" charset="-120"/>
              </a:rPr>
              <a:t>卓越</a:t>
            </a:r>
            <a:r>
              <a:rPr lang="zh-CN" altLang="en-US" sz="2300" dirty="0" smtClean="0">
                <a:solidFill>
                  <a:prstClr val="white"/>
                </a:solidFill>
                <a:latin typeface="華康儷中黑" panose="020B0509000000000000" pitchFamily="49" charset="-120"/>
                <a:ea typeface="華康儷中黑" panose="020B0509000000000000" pitchFamily="49" charset="-120"/>
              </a:rPr>
              <a:t>的保健產品支援他們</a:t>
            </a:r>
            <a:r>
              <a:rPr lang="zh-TW" altLang="en-US" sz="2300" dirty="0" smtClean="0">
                <a:solidFill>
                  <a:prstClr val="white"/>
                </a:solidFill>
                <a:latin typeface="華康儷中黑" panose="020B0509000000000000" pitchFamily="49" charset="-120"/>
                <a:ea typeface="華康儷中黑" panose="020B0509000000000000" pitchFamily="49" charset="-120"/>
              </a:rPr>
              <a:t>病人</a:t>
            </a:r>
            <a:r>
              <a:rPr lang="zh-CN" altLang="en-US" sz="2300" dirty="0" smtClean="0">
                <a:solidFill>
                  <a:prstClr val="white"/>
                </a:solidFill>
                <a:latin typeface="華康儷中黑" panose="020B0509000000000000" pitchFamily="49" charset="-120"/>
                <a:ea typeface="華康儷中黑" panose="020B0509000000000000" pitchFamily="49" charset="-120"/>
              </a:rPr>
              <a:t>的健康</a:t>
            </a:r>
            <a:endParaRPr lang="en-US" sz="2300" dirty="0" smtClean="0">
              <a:solidFill>
                <a:prstClr val="white"/>
              </a:solidFill>
              <a:latin typeface="華康儷中黑" panose="020B0509000000000000" pitchFamily="49" charset="-120"/>
              <a:ea typeface="華康儷中黑" panose="020B0509000000000000" pitchFamily="49" charset="-120"/>
            </a:endParaRPr>
          </a:p>
          <a:p>
            <a:pPr>
              <a:lnSpc>
                <a:spcPct val="120000"/>
              </a:lnSpc>
            </a:pPr>
            <a:r>
              <a:rPr lang="zh-CN" altLang="en-US" sz="2300" dirty="0" smtClean="0">
                <a:solidFill>
                  <a:prstClr val="white"/>
                </a:solidFill>
                <a:latin typeface="華康儷中黑" panose="020B0509000000000000" pitchFamily="49" charset="-120"/>
                <a:ea typeface="華康儷中黑" panose="020B0509000000000000" pitchFamily="49" charset="-120"/>
              </a:rPr>
              <a:t>透過</a:t>
            </a:r>
            <a:r>
              <a:rPr lang="zh-TW" altLang="en-US" sz="2300" dirty="0" smtClean="0">
                <a:solidFill>
                  <a:prstClr val="white"/>
                </a:solidFill>
                <a:latin typeface="華康儷中黑" panose="020B0509000000000000" pitchFamily="49" charset="-120"/>
                <a:ea typeface="華康儷中黑" panose="020B0509000000000000" pitchFamily="49" charset="-120"/>
              </a:rPr>
              <a:t>實行</a:t>
            </a:r>
            <a:r>
              <a:rPr lang="zh-CN" altLang="en-US" sz="2300" dirty="0" smtClean="0">
                <a:solidFill>
                  <a:prstClr val="white"/>
                </a:solidFill>
                <a:latin typeface="華康儷中黑" panose="020B0509000000000000" pitchFamily="49" charset="-120"/>
                <a:ea typeface="華康儷中黑" panose="020B0509000000000000" pitchFamily="49" charset="-120"/>
              </a:rPr>
              <a:t>保健方案，我們</a:t>
            </a:r>
            <a:r>
              <a:rPr lang="zh-TW" altLang="en-US" sz="2300" dirty="0" smtClean="0">
                <a:solidFill>
                  <a:prstClr val="white"/>
                </a:solidFill>
                <a:latin typeface="華康儷中黑" panose="020B0509000000000000" pitchFamily="49" charset="-120"/>
                <a:ea typeface="華康儷中黑" panose="020B0509000000000000" pitchFamily="49" charset="-120"/>
              </a:rPr>
              <a:t>亦為</a:t>
            </a:r>
            <a:r>
              <a:rPr lang="zh-CN" altLang="en-US" sz="2300" dirty="0" smtClean="0">
                <a:solidFill>
                  <a:prstClr val="white"/>
                </a:solidFill>
                <a:latin typeface="華康儷中黑" panose="020B0509000000000000" pitchFamily="49" charset="-120"/>
                <a:ea typeface="華康儷中黑" panose="020B0509000000000000" pitchFamily="49" charset="-120"/>
              </a:rPr>
              <a:t>健康專業人士</a:t>
            </a:r>
            <a:r>
              <a:rPr lang="zh-TW" altLang="en-US" sz="2300" dirty="0" smtClean="0">
                <a:solidFill>
                  <a:prstClr val="white"/>
                </a:solidFill>
                <a:latin typeface="華康儷中黑" panose="020B0509000000000000" pitchFamily="49" charset="-120"/>
                <a:ea typeface="華康儷中黑" panose="020B0509000000000000" pitchFamily="49" charset="-120"/>
              </a:rPr>
              <a:t>帶來</a:t>
            </a:r>
            <a:r>
              <a:rPr lang="zh-CN" altLang="en-US" sz="2300" dirty="0" smtClean="0">
                <a:solidFill>
                  <a:prstClr val="white"/>
                </a:solidFill>
                <a:latin typeface="華康儷中黑" panose="020B0509000000000000" pitchFamily="49" charset="-120"/>
                <a:ea typeface="華康儷中黑" panose="020B0509000000000000" pitchFamily="49" charset="-120"/>
              </a:rPr>
              <a:t>額外收入</a:t>
            </a:r>
            <a:endParaRPr lang="en-US" sz="2300" dirty="0" smtClean="0">
              <a:solidFill>
                <a:prstClr val="white"/>
              </a:solidFill>
              <a:latin typeface="華康儷中黑" panose="020B0509000000000000" pitchFamily="49" charset="-120"/>
              <a:ea typeface="華康儷中黑" panose="020B0509000000000000" pitchFamily="49" charset="-120"/>
            </a:endParaRPr>
          </a:p>
          <a:p>
            <a:pPr>
              <a:lnSpc>
                <a:spcPct val="120000"/>
              </a:lnSpc>
            </a:pPr>
            <a:r>
              <a:rPr lang="zh-CN" altLang="en-US" sz="2300" dirty="0" smtClean="0">
                <a:solidFill>
                  <a:prstClr val="white"/>
                </a:solidFill>
                <a:latin typeface="華康儷中黑" panose="020B0509000000000000" pitchFamily="49" charset="-120"/>
                <a:ea typeface="華康儷中黑" panose="020B0509000000000000" pitchFamily="49" charset="-120"/>
              </a:rPr>
              <a:t>如你所知，</a:t>
            </a:r>
            <a:r>
              <a:rPr lang="zh-TW" altLang="en-US" sz="2300" dirty="0" smtClean="0">
                <a:solidFill>
                  <a:prstClr val="white"/>
                </a:solidFill>
                <a:latin typeface="華康儷中黑" panose="020B0509000000000000" pitchFamily="49" charset="-120"/>
                <a:ea typeface="華康儷中黑" panose="020B0509000000000000" pitchFamily="49" charset="-120"/>
              </a:rPr>
              <a:t>能產生盈利的生意才是</a:t>
            </a:r>
            <a:r>
              <a:rPr lang="zh-CN" altLang="en-US" sz="2300" dirty="0" smtClean="0">
                <a:solidFill>
                  <a:prstClr val="white"/>
                </a:solidFill>
                <a:latin typeface="華康儷中黑" panose="020B0509000000000000" pitchFamily="49" charset="-120"/>
                <a:ea typeface="華康儷中黑" panose="020B0509000000000000" pitchFamily="49" charset="-120"/>
              </a:rPr>
              <a:t>成功。我們為你的病人和顧客提供問題的解決方案，</a:t>
            </a:r>
            <a:r>
              <a:rPr lang="zh-TW" altLang="en-US" sz="2300" dirty="0" smtClean="0">
                <a:solidFill>
                  <a:prstClr val="white"/>
                </a:solidFill>
                <a:latin typeface="華康儷中黑" panose="020B0509000000000000" pitchFamily="49" charset="-120"/>
                <a:ea typeface="華康儷中黑" panose="020B0509000000000000" pitchFamily="49" charset="-120"/>
              </a:rPr>
              <a:t>從而</a:t>
            </a:r>
            <a:r>
              <a:rPr lang="zh-CN" altLang="en-US" sz="2300" dirty="0" smtClean="0">
                <a:solidFill>
                  <a:prstClr val="white"/>
                </a:solidFill>
                <a:latin typeface="華康儷中黑" panose="020B0509000000000000" pitchFamily="49" charset="-120"/>
                <a:ea typeface="華康儷中黑" panose="020B0509000000000000" pitchFamily="49" charset="-120"/>
              </a:rPr>
              <a:t>提高診所的業務收入</a:t>
            </a:r>
            <a:endParaRPr lang="en-US" sz="2300" dirty="0" smtClean="0">
              <a:solidFill>
                <a:prstClr val="white"/>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2076109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9" name="Subtitle 2"/>
          <p:cNvSpPr txBox="1">
            <a:spLocks/>
          </p:cNvSpPr>
          <p:nvPr/>
        </p:nvSpPr>
        <p:spPr>
          <a:xfrm>
            <a:off x="310972" y="1295400"/>
            <a:ext cx="8452028" cy="2362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zh-TW" altLang="en-US" sz="2600" spc="-170" dirty="0" smtClean="0">
                <a:solidFill>
                  <a:prstClr val="white"/>
                </a:solidFill>
                <a:ea typeface="華康儷中黑" pitchFamily="49" charset="-120"/>
                <a:cs typeface="Lucida Grande" pitchFamily="2" charset="0"/>
              </a:rPr>
              <a:t>日期：</a:t>
            </a:r>
            <a:r>
              <a:rPr lang="en-US" altLang="zh-TW" sz="2600" spc="-170" dirty="0" smtClean="0">
                <a:solidFill>
                  <a:prstClr val="white"/>
                </a:solidFill>
                <a:ea typeface="華康儷中黑" pitchFamily="49" charset="-120"/>
                <a:cs typeface="Lucida Grande" pitchFamily="2" charset="0"/>
              </a:rPr>
              <a:t>5</a:t>
            </a:r>
            <a:r>
              <a:rPr lang="zh-TW" altLang="en-US" sz="2600" spc="-170" dirty="0" smtClean="0">
                <a:solidFill>
                  <a:prstClr val="white"/>
                </a:solidFill>
                <a:ea typeface="華康儷中黑" pitchFamily="49" charset="-120"/>
                <a:cs typeface="Lucida Grande" pitchFamily="2" charset="0"/>
              </a:rPr>
              <a:t>月</a:t>
            </a:r>
            <a:r>
              <a:rPr lang="en-US" altLang="zh-TW" sz="2600" spc="-170" dirty="0" smtClean="0">
                <a:solidFill>
                  <a:prstClr val="white"/>
                </a:solidFill>
                <a:ea typeface="華康儷中黑" pitchFamily="49" charset="-120"/>
                <a:cs typeface="Lucida Grande" pitchFamily="2" charset="0"/>
              </a:rPr>
              <a:t>7</a:t>
            </a:r>
            <a:r>
              <a:rPr lang="zh-TW" altLang="en-US" sz="2600" spc="-170" dirty="0" smtClean="0">
                <a:solidFill>
                  <a:prstClr val="white"/>
                </a:solidFill>
                <a:ea typeface="華康儷中黑" pitchFamily="49" charset="-120"/>
                <a:cs typeface="Lucida Grande" pitchFamily="2" charset="0"/>
              </a:rPr>
              <a:t>日（三）</a:t>
            </a:r>
          </a:p>
          <a:p>
            <a:pPr marL="0" indent="0">
              <a:spcBef>
                <a:spcPts val="0"/>
              </a:spcBef>
              <a:buFont typeface="Arial" pitchFamily="34" charset="0"/>
              <a:buNone/>
            </a:pPr>
            <a:r>
              <a:rPr lang="zh-TW" altLang="en-US" sz="2600" spc="-170" dirty="0" smtClean="0">
                <a:solidFill>
                  <a:prstClr val="white"/>
                </a:solidFill>
                <a:ea typeface="華康儷中黑" pitchFamily="49" charset="-120"/>
                <a:cs typeface="Lucida Grande" pitchFamily="2" charset="0"/>
              </a:rPr>
              <a:t>時間：晚上</a:t>
            </a:r>
            <a:r>
              <a:rPr lang="en-US" altLang="zh-TW" sz="2600" spc="-170" dirty="0" smtClean="0">
                <a:solidFill>
                  <a:prstClr val="white"/>
                </a:solidFill>
                <a:ea typeface="華康儷中黑" pitchFamily="49" charset="-120"/>
                <a:cs typeface="Lucida Grande" pitchFamily="2" charset="0"/>
              </a:rPr>
              <a:t>7</a:t>
            </a:r>
            <a:r>
              <a:rPr lang="zh-TW" altLang="en-US" sz="2600" spc="-170" dirty="0" smtClean="0">
                <a:solidFill>
                  <a:prstClr val="white"/>
                </a:solidFill>
                <a:ea typeface="華康儷中黑" pitchFamily="49" charset="-120"/>
                <a:cs typeface="Lucida Grande" pitchFamily="2" charset="0"/>
              </a:rPr>
              <a:t>時半至</a:t>
            </a:r>
            <a:r>
              <a:rPr lang="en-US" altLang="zh-TW" sz="2600" spc="-170" dirty="0" smtClean="0">
                <a:solidFill>
                  <a:prstClr val="white"/>
                </a:solidFill>
                <a:ea typeface="華康儷中黑" pitchFamily="49" charset="-120"/>
                <a:cs typeface="Lucida Grande" pitchFamily="2" charset="0"/>
              </a:rPr>
              <a:t>9</a:t>
            </a:r>
            <a:r>
              <a:rPr lang="zh-TW" altLang="en-US" sz="2600" spc="-170" dirty="0" smtClean="0">
                <a:solidFill>
                  <a:prstClr val="white"/>
                </a:solidFill>
                <a:ea typeface="華康儷中黑" pitchFamily="49" charset="-120"/>
                <a:cs typeface="Lucida Grande" pitchFamily="2" charset="0"/>
              </a:rPr>
              <a:t>時半 </a:t>
            </a:r>
          </a:p>
          <a:p>
            <a:pPr marL="0" indent="0">
              <a:spcBef>
                <a:spcPts val="0"/>
              </a:spcBef>
              <a:buFont typeface="Arial" pitchFamily="34" charset="0"/>
              <a:buNone/>
            </a:pPr>
            <a:r>
              <a:rPr lang="zh-TW" altLang="en-US" sz="2600" spc="-170" dirty="0" smtClean="0">
                <a:solidFill>
                  <a:prstClr val="white"/>
                </a:solidFill>
                <a:ea typeface="華康儷中黑" pitchFamily="49" charset="-120"/>
                <a:cs typeface="Lucida Grande" pitchFamily="2" charset="0"/>
              </a:rPr>
              <a:t>費用：全免*（專為專業經理級經銷商 </a:t>
            </a:r>
            <a:r>
              <a:rPr lang="en-US" altLang="zh-TW" sz="2600" spc="-170" dirty="0" smtClean="0">
                <a:solidFill>
                  <a:prstClr val="white"/>
                </a:solidFill>
                <a:ea typeface="華康儷中黑" pitchFamily="49" charset="-120"/>
                <a:cs typeface="Lucida Grande" pitchFamily="2" charset="0"/>
              </a:rPr>
              <a:t>(PC) </a:t>
            </a:r>
            <a:r>
              <a:rPr lang="zh-TW" altLang="en-US" sz="2600" spc="-170" dirty="0" smtClean="0">
                <a:solidFill>
                  <a:prstClr val="white"/>
                </a:solidFill>
                <a:ea typeface="華康儷中黑" pitchFamily="49" charset="-120"/>
                <a:cs typeface="Lucida Grande" pitchFamily="2" charset="0"/>
              </a:rPr>
              <a:t>或以上和有興趣以</a:t>
            </a:r>
            <a:r>
              <a:rPr lang="en-US" altLang="zh-TW" sz="2600" spc="-170" dirty="0" smtClean="0">
                <a:solidFill>
                  <a:prstClr val="white"/>
                </a:solidFill>
                <a:ea typeface="華康儷中黑" pitchFamily="49" charset="-120"/>
                <a:cs typeface="Lucida Grande" pitchFamily="2" charset="0"/>
              </a:rPr>
              <a:t>HP</a:t>
            </a:r>
            <a:r>
              <a:rPr lang="zh-TW" altLang="en-US" sz="2600" spc="-170" dirty="0" smtClean="0">
                <a:solidFill>
                  <a:prstClr val="white"/>
                </a:solidFill>
                <a:ea typeface="華康儷中黑" pitchFamily="49" charset="-120"/>
                <a:cs typeface="Lucida Grande" pitchFamily="2" charset="0"/>
              </a:rPr>
              <a:t>建立業務之超連鎖店主而設。）</a:t>
            </a:r>
            <a:endParaRPr lang="en-US" altLang="zh-TW" sz="2600" spc="-170" dirty="0" smtClean="0">
              <a:solidFill>
                <a:prstClr val="white"/>
              </a:solidFill>
              <a:ea typeface="華康儷中黑" pitchFamily="49" charset="-120"/>
              <a:cs typeface="Lucida Grande" pitchFamily="2" charset="0"/>
            </a:endParaRPr>
          </a:p>
          <a:p>
            <a:pPr marL="0" indent="0">
              <a:spcBef>
                <a:spcPts val="0"/>
              </a:spcBef>
              <a:buFont typeface="Arial" pitchFamily="34" charset="0"/>
              <a:buNone/>
            </a:pPr>
            <a:r>
              <a:rPr lang="zh-TW" altLang="en-US" sz="2000" i="1" spc="-170" dirty="0" smtClean="0">
                <a:solidFill>
                  <a:prstClr val="white"/>
                </a:solidFill>
                <a:ea typeface="華康儷中黑" pitchFamily="49" charset="-120"/>
                <a:cs typeface="Lucida Grande" pitchFamily="2" charset="0"/>
              </a:rPr>
              <a:t>須預留座位，請於</a:t>
            </a:r>
            <a:r>
              <a:rPr lang="en-US" altLang="zh-TW" sz="2000" i="1" spc="-170" dirty="0" smtClean="0">
                <a:solidFill>
                  <a:prstClr val="white"/>
                </a:solidFill>
                <a:ea typeface="華康儷中黑" pitchFamily="49" charset="-120"/>
                <a:cs typeface="Lucida Grande" pitchFamily="2" charset="0"/>
              </a:rPr>
              <a:t>5</a:t>
            </a:r>
            <a:r>
              <a:rPr lang="zh-TW" altLang="en-US" sz="2000" i="1" spc="-170" dirty="0" smtClean="0">
                <a:solidFill>
                  <a:prstClr val="white"/>
                </a:solidFill>
                <a:ea typeface="華康儷中黑" pitchFamily="49" charset="-120"/>
                <a:cs typeface="Lucida Grande" pitchFamily="2" charset="0"/>
              </a:rPr>
              <a:t>月</a:t>
            </a:r>
            <a:r>
              <a:rPr lang="en-US" altLang="zh-TW" sz="2000" i="1" spc="-170" dirty="0" smtClean="0">
                <a:solidFill>
                  <a:prstClr val="white"/>
                </a:solidFill>
                <a:ea typeface="華康儷中黑" pitchFamily="49" charset="-120"/>
                <a:cs typeface="Lucida Grande" pitchFamily="2" charset="0"/>
              </a:rPr>
              <a:t>6</a:t>
            </a:r>
            <a:r>
              <a:rPr lang="zh-TW" altLang="en-US" sz="2000" i="1" spc="-170" dirty="0" smtClean="0">
                <a:solidFill>
                  <a:prstClr val="white"/>
                </a:solidFill>
                <a:ea typeface="華康儷中黑" pitchFamily="49" charset="-120"/>
                <a:cs typeface="Lucida Grande" pitchFamily="2" charset="0"/>
              </a:rPr>
              <a:t>日（二）前將出席是次會議的經銷商姓名和號碼，電郵至</a:t>
            </a:r>
            <a:r>
              <a:rPr lang="en-US" altLang="zh-TW" sz="2000" i="1" spc="-170" dirty="0" smtClean="0">
                <a:solidFill>
                  <a:prstClr val="white"/>
                </a:solidFill>
                <a:ea typeface="華康儷中黑" pitchFamily="49" charset="-120"/>
                <a:cs typeface="Lucida Grande" pitchFamily="2" charset="0"/>
              </a:rPr>
              <a:t>hkdist@markethongkong.com.hk</a:t>
            </a:r>
            <a:r>
              <a:rPr lang="zh-TW" altLang="en-US" sz="2000" i="1" spc="-170" dirty="0" smtClean="0">
                <a:solidFill>
                  <a:prstClr val="white"/>
                </a:solidFill>
                <a:ea typeface="華康儷中黑" pitchFamily="49" charset="-120"/>
                <a:cs typeface="Lucida Grande" pitchFamily="2" charset="0"/>
              </a:rPr>
              <a:t>。建議帶同「健康專業人士執行指南」出席。</a:t>
            </a:r>
          </a:p>
          <a:p>
            <a:pPr>
              <a:spcBef>
                <a:spcPts val="0"/>
              </a:spcBef>
            </a:pPr>
            <a:endParaRPr lang="en-US" altLang="zh-CN" sz="2600" spc="-170" dirty="0">
              <a:solidFill>
                <a:prstClr val="white"/>
              </a:solidFill>
              <a:ea typeface="華康儷中黑" pitchFamily="49" charset="-120"/>
              <a:cs typeface="Lucida Grande" pitchFamily="2" charset="0"/>
            </a:endParaRPr>
          </a:p>
        </p:txBody>
      </p:sp>
      <p:sp>
        <p:nvSpPr>
          <p:cNvPr id="10" name="Subtitle 2"/>
          <p:cNvSpPr txBox="1">
            <a:spLocks/>
          </p:cNvSpPr>
          <p:nvPr/>
        </p:nvSpPr>
        <p:spPr>
          <a:xfrm>
            <a:off x="304800" y="3886200"/>
            <a:ext cx="8382000" cy="2514600"/>
          </a:xfrm>
          <a:prstGeom prst="rect">
            <a:avLst/>
          </a:prstGeom>
        </p:spPr>
        <p:txBody>
          <a:bodyPr vert="horz" lIns="91440" tIns="45720" rIns="91440" bIns="45720" rtlCol="0">
            <a:noAutofit/>
          </a:bodyPr>
          <a:lstStyle/>
          <a:p>
            <a:pPr>
              <a:lnSpc>
                <a:spcPct val="110000"/>
              </a:lnSpc>
              <a:defRPr/>
            </a:pPr>
            <a:r>
              <a:rPr lang="en-US" sz="2000" spc="-170" dirty="0">
                <a:solidFill>
                  <a:prstClr val="white"/>
                </a:solidFill>
                <a:cs typeface="Futura Book"/>
              </a:rPr>
              <a:t>Date: May 7, 2014 (Wednesday)</a:t>
            </a:r>
          </a:p>
          <a:p>
            <a:pPr>
              <a:lnSpc>
                <a:spcPct val="110000"/>
              </a:lnSpc>
              <a:defRPr/>
            </a:pPr>
            <a:r>
              <a:rPr lang="en-US" sz="2000" spc="-170" dirty="0">
                <a:solidFill>
                  <a:prstClr val="white"/>
                </a:solidFill>
                <a:cs typeface="Futura Book"/>
              </a:rPr>
              <a:t>Time: 7:30 p.m. – 9:30 p.m. </a:t>
            </a:r>
          </a:p>
          <a:p>
            <a:pPr>
              <a:lnSpc>
                <a:spcPct val="110000"/>
              </a:lnSpc>
              <a:defRPr/>
            </a:pPr>
            <a:r>
              <a:rPr lang="en-US" sz="2000" spc="-170" dirty="0">
                <a:solidFill>
                  <a:prstClr val="white"/>
                </a:solidFill>
                <a:cs typeface="Futura Book"/>
              </a:rPr>
              <a:t>Ticket: Free admission* (Will be offered to all Professional Coordinator Distributors or above and </a:t>
            </a:r>
            <a:r>
              <a:rPr lang="en-US" sz="2000" spc="-170" dirty="0" err="1">
                <a:solidFill>
                  <a:prstClr val="white"/>
                </a:solidFill>
                <a:cs typeface="Futura Book"/>
              </a:rPr>
              <a:t>UnFranchise</a:t>
            </a:r>
            <a:r>
              <a:rPr lang="en-US" sz="2000" spc="-170" dirty="0">
                <a:solidFill>
                  <a:prstClr val="white"/>
                </a:solidFill>
                <a:cs typeface="Futura Book"/>
              </a:rPr>
              <a:t>™ Business Owners who are interested in business development with the program.)</a:t>
            </a:r>
          </a:p>
          <a:p>
            <a:pPr>
              <a:lnSpc>
                <a:spcPct val="110000"/>
              </a:lnSpc>
              <a:defRPr/>
            </a:pPr>
            <a:r>
              <a:rPr lang="en-US" sz="1900" spc="-170" dirty="0">
                <a:solidFill>
                  <a:prstClr val="white"/>
                </a:solidFill>
                <a:cs typeface="Futura Book"/>
              </a:rPr>
              <a:t>Please provide your name and distributor ID in the email and send to hkdist@markethongkong.com.hk on or before 6 May, 2014 (Tuesday) to get your seat reserved! </a:t>
            </a:r>
            <a:r>
              <a:rPr lang="en-US" sz="1900" u="sng" spc="-170" dirty="0">
                <a:solidFill>
                  <a:prstClr val="white"/>
                </a:solidFill>
                <a:cs typeface="Futura Book"/>
              </a:rPr>
              <a:t>Implementation Guide</a:t>
            </a:r>
            <a:r>
              <a:rPr lang="en-US" sz="1900" spc="-170" dirty="0">
                <a:solidFill>
                  <a:prstClr val="white"/>
                </a:solidFill>
                <a:cs typeface="Futura Book"/>
              </a:rPr>
              <a:t> will be covered so we suggest all participants to bring their own copies to the training.</a:t>
            </a:r>
          </a:p>
        </p:txBody>
      </p:sp>
      <p:sp>
        <p:nvSpPr>
          <p:cNvPr id="11" name="Subtitle 2"/>
          <p:cNvSpPr txBox="1">
            <a:spLocks/>
          </p:cNvSpPr>
          <p:nvPr/>
        </p:nvSpPr>
        <p:spPr>
          <a:xfrm>
            <a:off x="152400" y="152400"/>
            <a:ext cx="8915400" cy="144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zh-TW" altLang="en-US" spc="-170" dirty="0" smtClean="0">
                <a:solidFill>
                  <a:prstClr val="white"/>
                </a:solidFill>
                <a:ea typeface="華康儷中黑" pitchFamily="49" charset="-120"/>
                <a:cs typeface="Lucida Grande" pitchFamily="2" charset="0"/>
              </a:rPr>
              <a:t>特別訓練－健康專業人士</a:t>
            </a:r>
            <a:r>
              <a:rPr lang="en-US" altLang="zh-TW" spc="-170" dirty="0" smtClean="0">
                <a:solidFill>
                  <a:prstClr val="white"/>
                </a:solidFill>
                <a:ea typeface="華康儷中黑" pitchFamily="49" charset="-120"/>
                <a:cs typeface="Lucida Grande" pitchFamily="2" charset="0"/>
              </a:rPr>
              <a:t>(HP)</a:t>
            </a:r>
            <a:r>
              <a:rPr lang="zh-TW" altLang="en-US" spc="-170" dirty="0" smtClean="0">
                <a:solidFill>
                  <a:prstClr val="white"/>
                </a:solidFill>
                <a:ea typeface="華康儷中黑" pitchFamily="49" charset="-120"/>
                <a:cs typeface="Lucida Grande" pitchFamily="2" charset="0"/>
              </a:rPr>
              <a:t>計劃</a:t>
            </a:r>
            <a:endParaRPr lang="en-US" altLang="zh-TW" spc="-170" dirty="0" smtClean="0">
              <a:solidFill>
                <a:prstClr val="white"/>
              </a:solidFill>
              <a:ea typeface="華康儷中黑" pitchFamily="49" charset="-120"/>
              <a:cs typeface="Lucida Grande" pitchFamily="2" charset="0"/>
            </a:endParaRPr>
          </a:p>
          <a:p>
            <a:pPr marL="0" indent="0">
              <a:spcBef>
                <a:spcPts val="0"/>
              </a:spcBef>
              <a:buFont typeface="Arial" pitchFamily="34" charset="0"/>
              <a:buNone/>
            </a:pPr>
            <a:r>
              <a:rPr lang="en-US" sz="2800" spc="-170" dirty="0">
                <a:solidFill>
                  <a:prstClr val="white"/>
                </a:solidFill>
                <a:cs typeface="Futura Book"/>
              </a:rPr>
              <a:t>Special Coring on Health Professional </a:t>
            </a:r>
            <a:r>
              <a:rPr lang="en-US" sz="2800" spc="-170" dirty="0" smtClean="0">
                <a:solidFill>
                  <a:prstClr val="white"/>
                </a:solidFill>
                <a:cs typeface="Futura Book"/>
              </a:rPr>
              <a:t>Program</a:t>
            </a:r>
            <a:endParaRPr lang="en-US" sz="2800" spc="-170" dirty="0">
              <a:solidFill>
                <a:prstClr val="white"/>
              </a:solidFill>
              <a:cs typeface="Futura Book"/>
            </a:endParaRPr>
          </a:p>
        </p:txBody>
      </p:sp>
    </p:spTree>
    <p:extLst>
      <p:ext uri="{BB962C8B-B14F-4D97-AF65-F5344CB8AC3E}">
        <p14:creationId xmlns:p14="http://schemas.microsoft.com/office/powerpoint/2010/main" val="410447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4" name="Title 1"/>
          <p:cNvSpPr txBox="1">
            <a:spLocks/>
          </p:cNvSpPr>
          <p:nvPr/>
        </p:nvSpPr>
        <p:spPr>
          <a:xfrm>
            <a:off x="1295400" y="2362200"/>
            <a:ext cx="7620000" cy="2305050"/>
          </a:xfrm>
          <a:prstGeom prst="rect">
            <a:avLst/>
          </a:prstGeom>
        </p:spPr>
        <p:txBody>
          <a:bodyPr>
            <a:normAutofit/>
          </a:bodyPr>
          <a:lstStyle/>
          <a:p>
            <a:pPr algn="r">
              <a:spcBef>
                <a:spcPct val="0"/>
              </a:spcBef>
              <a:defRPr/>
            </a:pPr>
            <a:r>
              <a:rPr lang="en-US" altLang="zh-TW" sz="4800" b="1" dirty="0">
                <a:solidFill>
                  <a:prstClr val="white"/>
                </a:solidFill>
              </a:rPr>
              <a:t/>
            </a:r>
            <a:br>
              <a:rPr lang="en-US" altLang="zh-TW" sz="4800" b="1" dirty="0">
                <a:solidFill>
                  <a:prstClr val="white"/>
                </a:solidFill>
              </a:rPr>
            </a:br>
            <a:endParaRPr lang="en-US" sz="4800" b="1" dirty="0">
              <a:solidFill>
                <a:prstClr val="white"/>
              </a:solidFill>
            </a:endParaRPr>
          </a:p>
        </p:txBody>
      </p:sp>
      <p:sp>
        <p:nvSpPr>
          <p:cNvPr id="6" name="Title 1"/>
          <p:cNvSpPr txBox="1">
            <a:spLocks/>
          </p:cNvSpPr>
          <p:nvPr/>
        </p:nvSpPr>
        <p:spPr>
          <a:xfrm>
            <a:off x="609600" y="1752600"/>
            <a:ext cx="8382000" cy="2305050"/>
          </a:xfrm>
          <a:prstGeom prst="rect">
            <a:avLst/>
          </a:prstGeom>
        </p:spPr>
        <p:txBody>
          <a:bodyPr>
            <a:normAutofit fontScale="85000" lnSpcReduction="20000"/>
          </a:bodyPr>
          <a:lstStyle/>
          <a:p>
            <a:pPr algn="r">
              <a:spcBef>
                <a:spcPct val="0"/>
              </a:spcBef>
              <a:defRPr/>
            </a:pPr>
            <a:r>
              <a:rPr lang="en-US" altLang="zh-TW" sz="4800" b="1" dirty="0">
                <a:solidFill>
                  <a:prstClr val="white"/>
                </a:solidFill>
              </a:rPr>
              <a:t/>
            </a:r>
            <a:br>
              <a:rPr lang="en-US" altLang="zh-TW" sz="4800" b="1" dirty="0">
                <a:solidFill>
                  <a:prstClr val="white"/>
                </a:solidFill>
              </a:rPr>
            </a:br>
            <a:endParaRPr lang="en-US" altLang="zh-TW" sz="4800" b="1" dirty="0">
              <a:solidFill>
                <a:prstClr val="white"/>
              </a:solidFill>
            </a:endParaRPr>
          </a:p>
          <a:p>
            <a:pPr algn="r">
              <a:spcBef>
                <a:spcPct val="0"/>
              </a:spcBef>
              <a:defRPr/>
            </a:pPr>
            <a:r>
              <a:rPr lang="zh-TW" altLang="en-US" sz="5400" dirty="0">
                <a:solidFill>
                  <a:prstClr val="white"/>
                </a:solidFill>
                <a:effectLst>
                  <a:reflection blurRad="6350" stA="55000" endA="300" endPos="45500" dir="5400000" sy="-100000" algn="bl" rotWithShape="0"/>
                </a:effectLst>
                <a:ea typeface="華康儷中黑" pitchFamily="49" charset="-120"/>
              </a:rPr>
              <a:t>新產品焦點</a:t>
            </a:r>
            <a:r>
              <a:rPr lang="en-US" altLang="zh-TW" sz="5400" b="1" dirty="0">
                <a:solidFill>
                  <a:prstClr val="white"/>
                </a:solidFill>
                <a:effectLst>
                  <a:reflection blurRad="6350" stA="55000" endA="300" endPos="45500" dir="5400000" sy="-100000" algn="bl" rotWithShape="0"/>
                </a:effectLst>
                <a:ea typeface="華康儷中黑" pitchFamily="49" charset="-120"/>
              </a:rPr>
              <a:t> </a:t>
            </a:r>
          </a:p>
          <a:p>
            <a:pPr algn="r">
              <a:spcBef>
                <a:spcPct val="0"/>
              </a:spcBef>
              <a:defRPr/>
            </a:pPr>
            <a:r>
              <a:rPr lang="en-US" altLang="zh-TW" sz="4900" b="1" dirty="0">
                <a:solidFill>
                  <a:prstClr val="white"/>
                </a:solidFill>
                <a:effectLst>
                  <a:reflection blurRad="6350" stA="55000" endA="300" endPos="45500" dir="5400000" sy="-100000" algn="bl" rotWithShape="0"/>
                </a:effectLst>
                <a:ea typeface="華康儷中黑" pitchFamily="49" charset="-120"/>
              </a:rPr>
              <a:t>Hottest New Products</a:t>
            </a:r>
            <a:endParaRPr lang="en-US" altLang="en-US" sz="4900" b="1" dirty="0">
              <a:solidFill>
                <a:prstClr val="white"/>
              </a:solidFill>
              <a:effectLst>
                <a:reflection blurRad="6350" stA="55000" endA="300" endPos="45500" dir="5400000" sy="-100000" algn="bl" rotWithShape="0"/>
              </a:effectLst>
              <a:ea typeface="華康儷中黑" pitchFamily="49" charset="-120"/>
            </a:endParaRPr>
          </a:p>
        </p:txBody>
      </p:sp>
      <p:sp>
        <p:nvSpPr>
          <p:cNvPr id="7" name="Text Box 4"/>
          <p:cNvSpPr txBox="1">
            <a:spLocks noChangeArrowheads="1"/>
          </p:cNvSpPr>
          <p:nvPr/>
        </p:nvSpPr>
        <p:spPr bwMode="auto">
          <a:xfrm>
            <a:off x="152400" y="6019800"/>
            <a:ext cx="8991600" cy="738664"/>
          </a:xfrm>
          <a:prstGeom prst="rect">
            <a:avLst/>
          </a:prstGeom>
          <a:noFill/>
          <a:ln w="9525">
            <a:noFill/>
            <a:miter lim="800000"/>
            <a:headEnd/>
            <a:tailEnd/>
          </a:ln>
          <a:effectLst/>
        </p:spPr>
        <p:txBody>
          <a:bodyPr wrap="square">
            <a:spAutoFit/>
          </a:bodyPr>
          <a:lstStyle/>
          <a:p>
            <a:pPr>
              <a:spcBef>
                <a:spcPct val="50000"/>
              </a:spcBef>
            </a:pPr>
            <a:r>
              <a:rPr lang="zh-TW" altLang="en-US" sz="1200" dirty="0">
                <a:solidFill>
                  <a:prstClr val="white"/>
                </a:solidFill>
                <a:ea typeface="華康儷中黑" pitchFamily="49" charset="-120"/>
              </a:rPr>
              <a:t>此演講的內容並未受美國食品及藥物管理局評核。此產品並非作為診斷、醫療或預防任何疾病或狀況之用途。</a:t>
            </a:r>
            <a:endParaRPr lang="en-US" altLang="zh-TW" sz="1200" dirty="0">
              <a:solidFill>
                <a:prstClr val="white"/>
              </a:solidFill>
              <a:ea typeface="華康儷中黑" pitchFamily="49" charset="-120"/>
            </a:endParaRPr>
          </a:p>
          <a:p>
            <a:pPr>
              <a:spcBef>
                <a:spcPct val="50000"/>
              </a:spcBef>
            </a:pPr>
            <a:r>
              <a:rPr lang="en-US" sz="1200" b="1" dirty="0">
                <a:solidFill>
                  <a:prstClr val="white"/>
                </a:solidFill>
                <a:ea typeface="華康儷中黑" pitchFamily="49" charset="-120"/>
              </a:rPr>
              <a:t>The statements contained in this presentation have not been evaluated by the Food and Drug Administration.  This product is not intended to diagnose, treat, cure or prevent any disease.</a:t>
            </a:r>
          </a:p>
        </p:txBody>
      </p:sp>
    </p:spTree>
    <p:extLst>
      <p:ext uri="{BB962C8B-B14F-4D97-AF65-F5344CB8AC3E}">
        <p14:creationId xmlns:p14="http://schemas.microsoft.com/office/powerpoint/2010/main" val="757505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a:spLocks/>
          </p:cNvSpPr>
          <p:nvPr/>
        </p:nvSpPr>
        <p:spPr>
          <a:xfrm>
            <a:off x="228600" y="244565"/>
            <a:ext cx="8229600" cy="1055915"/>
          </a:xfrm>
          <a:prstGeom prst="rect">
            <a:avLst/>
          </a:prstGeom>
        </p:spPr>
        <p:txBody>
          <a:bodyPr>
            <a:normAutofit fontScale="92500" lnSpcReduction="10000"/>
          </a:bodyPr>
          <a:lstStyle/>
          <a:p>
            <a:pPr>
              <a:spcBef>
                <a:spcPct val="0"/>
              </a:spcBef>
              <a:defRPr/>
            </a:pPr>
            <a:r>
              <a:rPr lang="en-US" sz="3700" b="1" dirty="0">
                <a:solidFill>
                  <a:prstClr val="white"/>
                </a:solidFill>
                <a:effectLst>
                  <a:outerShdw blurRad="38100" dist="38100" dir="2700000" algn="tl">
                    <a:srgbClr val="000000">
                      <a:alpha val="43137"/>
                    </a:srgbClr>
                  </a:outerShdw>
                  <a:reflection blurRad="6350" stA="55000" endA="300" endPos="45500" dir="5400000" sy="-100000" algn="bl" rotWithShape="0"/>
                </a:effectLst>
                <a:ea typeface="華康儷中黑" pitchFamily="49" charset="-120"/>
              </a:rPr>
              <a:t>2014 </a:t>
            </a:r>
            <a:r>
              <a:rPr lang="zh-TW" altLang="en-US" sz="3700" dirty="0">
                <a:solidFill>
                  <a:prstClr val="white"/>
                </a:solidFill>
                <a:effectLst>
                  <a:outerShdw blurRad="38100" dist="38100" dir="2700000" algn="tl">
                    <a:srgbClr val="000000">
                      <a:alpha val="43137"/>
                    </a:srgbClr>
                  </a:outerShdw>
                  <a:reflection blurRad="6350" stA="55000" endA="300" endPos="45500" dir="5400000" sy="-100000" algn="bl" rotWithShape="0"/>
                </a:effectLst>
                <a:ea typeface="華康儷中黑" pitchFamily="49" charset="-120"/>
              </a:rPr>
              <a:t>新產品</a:t>
            </a:r>
            <a:r>
              <a:rPr lang="en-US" altLang="zh-TW" sz="3700" b="1" dirty="0">
                <a:solidFill>
                  <a:prstClr val="white"/>
                </a:solidFill>
                <a:effectLst>
                  <a:outerShdw blurRad="38100" dist="38100" dir="2700000" algn="tl">
                    <a:srgbClr val="000000">
                      <a:alpha val="43137"/>
                    </a:srgbClr>
                  </a:outerShdw>
                  <a:reflection blurRad="6350" stA="55000" endA="300" endPos="45500" dir="5400000" sy="-100000" algn="bl" rotWithShape="0"/>
                </a:effectLst>
                <a:ea typeface="華康儷中黑" pitchFamily="49" charset="-120"/>
              </a:rPr>
              <a:t> </a:t>
            </a:r>
          </a:p>
          <a:p>
            <a:pPr>
              <a:spcBef>
                <a:spcPct val="0"/>
              </a:spcBef>
              <a:defRPr/>
            </a:pPr>
            <a:r>
              <a:rPr lang="en-US" altLang="zh-TW" sz="3200" b="1" dirty="0">
                <a:solidFill>
                  <a:prstClr val="white"/>
                </a:solidFill>
                <a:effectLst>
                  <a:outerShdw blurRad="38100" dist="38100" dir="2700000" algn="tl">
                    <a:srgbClr val="000000">
                      <a:alpha val="43137"/>
                    </a:srgbClr>
                  </a:outerShdw>
                  <a:reflection blurRad="6350" stA="55000" endA="300" endPos="45500" dir="5400000" sy="-100000" algn="bl" rotWithShape="0"/>
                </a:effectLst>
                <a:ea typeface="華康儷中黑" pitchFamily="49" charset="-120"/>
              </a:rPr>
              <a:t>New PRODUCTS</a:t>
            </a:r>
            <a:endParaRPr lang="en-US" sz="3200" b="1" dirty="0">
              <a:solidFill>
                <a:prstClr val="white"/>
              </a:solidFill>
              <a:effectLst>
                <a:outerShdw blurRad="38100" dist="38100" dir="2700000" algn="tl">
                  <a:srgbClr val="000000">
                    <a:alpha val="43137"/>
                  </a:srgbClr>
                </a:outerShdw>
                <a:reflection blurRad="6350" stA="55000" endA="300" endPos="45500" dir="5400000" sy="-100000" algn="bl" rotWithShape="0"/>
              </a:effectLst>
              <a:ea typeface="華康儷中黑" pitchFamily="49" charset="-120"/>
            </a:endParaRPr>
          </a:p>
        </p:txBody>
      </p:sp>
      <p:sp>
        <p:nvSpPr>
          <p:cNvPr id="4" name="Title 1"/>
          <p:cNvSpPr txBox="1">
            <a:spLocks/>
          </p:cNvSpPr>
          <p:nvPr/>
        </p:nvSpPr>
        <p:spPr>
          <a:xfrm>
            <a:off x="0" y="2286000"/>
            <a:ext cx="8915400" cy="2514600"/>
          </a:xfrm>
          <a:prstGeom prst="rect">
            <a:avLst/>
          </a:prstGeom>
        </p:spPr>
        <p:txBody>
          <a:bodyPr>
            <a:normAutofit/>
          </a:bodyPr>
          <a:lstStyle/>
          <a:p>
            <a:pPr algn="r">
              <a:spcBef>
                <a:spcPct val="0"/>
              </a:spcBef>
              <a:defRPr/>
            </a:pPr>
            <a:r>
              <a:rPr lang="en-US" altLang="zh-TW" sz="4800" dirty="0">
                <a:solidFill>
                  <a:prstClr val="white"/>
                </a:solidFill>
                <a:ea typeface="華康儷中黑" pitchFamily="49" charset="-120"/>
              </a:rPr>
              <a:t>Timeless Prescription™</a:t>
            </a:r>
          </a:p>
          <a:p>
            <a:pPr algn="r">
              <a:spcBef>
                <a:spcPct val="0"/>
              </a:spcBef>
              <a:defRPr/>
            </a:pPr>
            <a:r>
              <a:rPr lang="zh-TW" altLang="en-US" sz="4800" dirty="0">
                <a:solidFill>
                  <a:prstClr val="white"/>
                </a:solidFill>
                <a:ea typeface="華康儷中黑" pitchFamily="49" charset="-120"/>
              </a:rPr>
              <a:t>暗瘡護理</a:t>
            </a:r>
            <a:r>
              <a:rPr lang="en-US" altLang="zh-TW" sz="4800" dirty="0">
                <a:solidFill>
                  <a:prstClr val="white"/>
                </a:solidFill>
                <a:ea typeface="華康儷中黑" pitchFamily="49" charset="-120"/>
              </a:rPr>
              <a:t>3</a:t>
            </a:r>
            <a:r>
              <a:rPr lang="zh-TW" altLang="en-US" sz="4800" dirty="0">
                <a:solidFill>
                  <a:prstClr val="white"/>
                </a:solidFill>
                <a:ea typeface="華康儷中黑" pitchFamily="49" charset="-120"/>
              </a:rPr>
              <a:t>部曲</a:t>
            </a:r>
            <a:endParaRPr lang="en-US" altLang="zh-TW" sz="4800" dirty="0">
              <a:solidFill>
                <a:prstClr val="white"/>
              </a:solidFill>
              <a:ea typeface="華康儷中黑" pitchFamily="49" charset="-120"/>
            </a:endParaRPr>
          </a:p>
          <a:p>
            <a:pPr algn="r">
              <a:spcBef>
                <a:spcPct val="0"/>
              </a:spcBef>
              <a:defRPr/>
            </a:pPr>
            <a:r>
              <a:rPr lang="en-US" altLang="zh-TW" sz="4000" dirty="0">
                <a:solidFill>
                  <a:prstClr val="white"/>
                </a:solidFill>
                <a:ea typeface="華康儷中黑" pitchFamily="49" charset="-120"/>
              </a:rPr>
              <a:t>3 Step Acne Care System</a:t>
            </a:r>
            <a:endParaRPr lang="en-US" sz="4000" dirty="0">
              <a:solidFill>
                <a:prstClr val="white"/>
              </a:solidFill>
              <a:ea typeface="華康儷中黑" pitchFamily="49" charset="-120"/>
            </a:endParaRPr>
          </a:p>
        </p:txBody>
      </p:sp>
    </p:spTree>
    <p:extLst>
      <p:ext uri="{BB962C8B-B14F-4D97-AF65-F5344CB8AC3E}">
        <p14:creationId xmlns:p14="http://schemas.microsoft.com/office/powerpoint/2010/main" val="208757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10600" cy="2514600"/>
          </a:xfrm>
        </p:spPr>
        <p:txBody>
          <a:bodyPr>
            <a:normAutofit/>
          </a:bodyPr>
          <a:lstStyle/>
          <a:p>
            <a:r>
              <a:rPr lang="zh-TW" altLang="en-US" sz="24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當</a:t>
            </a:r>
            <a:r>
              <a:rPr lang="zh-TW" altLang="en-US" sz="24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油脂不</a:t>
            </a:r>
            <a:r>
              <a:rPr lang="zh-TW" altLang="en-US" sz="24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能順利</a:t>
            </a:r>
            <a:r>
              <a:rPr lang="zh-TW" altLang="en-US" sz="24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由毛孔開口排出時，</a:t>
            </a:r>
            <a:r>
              <a:rPr lang="zh-TW" altLang="en-US" sz="24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就會積聚在毛孔口，形</a:t>
            </a:r>
            <a:r>
              <a:rPr lang="zh-TW" altLang="en-US" sz="24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成「</a:t>
            </a:r>
            <a:r>
              <a:rPr lang="zh-TW" altLang="en-US" sz="24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黑頭</a:t>
            </a:r>
            <a:r>
              <a:rPr lang="zh-TW" altLang="en-US" sz="24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a:t>
            </a:r>
            <a:endParaRPr lang="en-US" altLang="zh-TW" sz="24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endParaRPr>
          </a:p>
          <a:p>
            <a:r>
              <a:rPr lang="zh-TW" altLang="en-US" sz="2400" dirty="0">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如果受到細菌感染，便會紅腫、發炎，形成</a:t>
            </a:r>
            <a:r>
              <a:rPr lang="zh-TW" altLang="en-US" sz="2400" dirty="0" smtClean="0">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瘡</a:t>
            </a:r>
            <a:endParaRPr lang="en-US" altLang="zh-TW" sz="2400" dirty="0" smtClean="0">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endParaRPr>
          </a:p>
          <a:p>
            <a:r>
              <a:rPr lang="zh-TW" altLang="en-US" sz="2400" dirty="0">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皮膚不清潔、常吃油脂性食物、精神緊張、睡眠不足等都可能是導</a:t>
            </a:r>
            <a:r>
              <a:rPr lang="zh-TW" altLang="en-US" sz="2400" dirty="0" smtClean="0">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致暗</a:t>
            </a:r>
            <a:r>
              <a:rPr lang="zh-TW" altLang="en-US" sz="2400" dirty="0">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瘡增加的因</a:t>
            </a:r>
            <a:r>
              <a:rPr lang="zh-TW" altLang="en-US" sz="2400" dirty="0" smtClean="0">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素</a:t>
            </a:r>
            <a:endParaRPr lang="en-US" altLang="zh-TW" sz="24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endParaRPr>
          </a:p>
        </p:txBody>
      </p:sp>
      <p:sp>
        <p:nvSpPr>
          <p:cNvPr id="6" name="Content Placeholder 2"/>
          <p:cNvSpPr txBox="1">
            <a:spLocks/>
          </p:cNvSpPr>
          <p:nvPr/>
        </p:nvSpPr>
        <p:spPr>
          <a:xfrm>
            <a:off x="228600" y="3810000"/>
            <a:ext cx="8534400" cy="2286000"/>
          </a:xfrm>
          <a:prstGeom prst="rect">
            <a:avLst/>
          </a:prstGeom>
        </p:spPr>
        <p:txBody>
          <a:bodyPr vert="horz" lIns="91440" tIns="45720" rIns="91440" bIns="45720" rtlCol="0">
            <a:noAutofit/>
          </a:bodyPr>
          <a:lstStyle/>
          <a:p>
            <a:pPr marL="342900" indent="-342900">
              <a:buFont typeface="Arial" pitchFamily="34" charset="0"/>
              <a:buChar char="•"/>
            </a:pPr>
            <a:r>
              <a:rPr lang="en-US" sz="2200" dirty="0">
                <a:solidFill>
                  <a:prstClr val="white"/>
                </a:solidFill>
                <a:effectLst>
                  <a:outerShdw blurRad="38100" dist="38100" dir="2700000" algn="tl">
                    <a:srgbClr val="000000">
                      <a:alpha val="43137"/>
                    </a:srgbClr>
                  </a:outerShdw>
                </a:effectLst>
                <a:ea typeface="華康儷中黑" pitchFamily="49" charset="-120"/>
              </a:rPr>
              <a:t>When oil becomes trapped with dirt, they will clog the pore and form ‘blackhead’</a:t>
            </a:r>
          </a:p>
          <a:p>
            <a:pPr marL="342900" indent="-342900">
              <a:buFont typeface="Arial" pitchFamily="34" charset="0"/>
              <a:buChar char="•"/>
            </a:pPr>
            <a:r>
              <a:rPr lang="en-US" sz="2200" dirty="0">
                <a:solidFill>
                  <a:prstClr val="white"/>
                </a:solidFill>
                <a:effectLst>
                  <a:outerShdw blurRad="38100" dist="38100" dir="2700000" algn="tl">
                    <a:srgbClr val="000000">
                      <a:alpha val="43137"/>
                    </a:srgbClr>
                  </a:outerShdw>
                </a:effectLst>
                <a:ea typeface="華康儷中黑" pitchFamily="49" charset="-120"/>
              </a:rPr>
              <a:t>If the follicle is infected by bacteria, it will turn red, swollen, inflamed and become a pustule</a:t>
            </a:r>
          </a:p>
          <a:p>
            <a:pPr marL="342900" indent="-342900">
              <a:buFont typeface="Arial" pitchFamily="34" charset="0"/>
              <a:buChar char="•"/>
            </a:pPr>
            <a:r>
              <a:rPr lang="en-US" sz="2200" dirty="0">
                <a:solidFill>
                  <a:prstClr val="white"/>
                </a:solidFill>
                <a:effectLst>
                  <a:outerShdw blurRad="38100" dist="38100" dir="2700000" algn="tl">
                    <a:srgbClr val="000000">
                      <a:alpha val="43137"/>
                    </a:srgbClr>
                  </a:outerShdw>
                </a:effectLst>
                <a:ea typeface="華康儷中黑" pitchFamily="49" charset="-120"/>
              </a:rPr>
              <a:t>Factors such as dirty skin, greasy diet, anxiety, insufficient sleep may possibly cause pimples to increase</a:t>
            </a:r>
          </a:p>
        </p:txBody>
      </p:sp>
      <p:sp>
        <p:nvSpPr>
          <p:cNvPr id="9" name="Title 1"/>
          <p:cNvSpPr>
            <a:spLocks noGrp="1"/>
          </p:cNvSpPr>
          <p:nvPr>
            <p:ph type="title"/>
          </p:nvPr>
        </p:nvSpPr>
        <p:spPr>
          <a:xfrm>
            <a:off x="152400" y="290286"/>
            <a:ext cx="9296400" cy="624114"/>
          </a:xfrm>
        </p:spPr>
        <p:txBody>
          <a:bodyPr>
            <a:normAutofit fontScale="90000"/>
          </a:bodyPr>
          <a:lstStyle/>
          <a:p>
            <a:r>
              <a:rPr lang="en-US" sz="40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
            </a:r>
            <a:br>
              <a:rPr lang="en-US" sz="40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br>
            <a:r>
              <a:rPr lang="zh-TW" altLang="en-US" sz="38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了解</a:t>
            </a:r>
            <a:r>
              <a:rPr lang="zh-TW" altLang="en-US" sz="38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暗</a:t>
            </a:r>
            <a:r>
              <a:rPr lang="zh-TW" altLang="en-US" sz="38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瘡的形成 </a:t>
            </a:r>
            <a:r>
              <a:rPr lang="en-US" altLang="zh-TW" sz="42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
            </a:r>
            <a:br>
              <a:rPr lang="en-US" altLang="zh-TW" sz="42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br>
            <a:r>
              <a:rPr lang="en-US" sz="29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The Formation of Acne</a:t>
            </a:r>
            <a:br>
              <a:rPr lang="en-US" sz="29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br>
            <a:endParaRPr lang="en-US" sz="2900" b="1"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endParaRPr>
          </a:p>
        </p:txBody>
      </p:sp>
      <p:sp>
        <p:nvSpPr>
          <p:cNvPr id="14" name="TextBox 13"/>
          <p:cNvSpPr txBox="1"/>
          <p:nvPr/>
        </p:nvSpPr>
        <p:spPr>
          <a:xfrm>
            <a:off x="3048000" y="6324600"/>
            <a:ext cx="6019800" cy="461665"/>
          </a:xfrm>
          <a:prstGeom prst="rect">
            <a:avLst/>
          </a:prstGeom>
          <a:noFill/>
        </p:spPr>
        <p:txBody>
          <a:bodyPr wrap="square" rtlCol="0">
            <a:spAutoFit/>
          </a:bodyPr>
          <a:lstStyle/>
          <a:p>
            <a:pPr algn="r"/>
            <a:r>
              <a:rPr lang="zh-TW" altLang="en-US" sz="1200" dirty="0">
                <a:solidFill>
                  <a:prstClr val="white"/>
                </a:solidFill>
                <a:ea typeface="華康儷中黑" pitchFamily="49" charset="-120"/>
              </a:rPr>
              <a:t>資料來源</a:t>
            </a:r>
            <a:r>
              <a:rPr lang="en-US" altLang="zh-TW" sz="1200" dirty="0">
                <a:solidFill>
                  <a:prstClr val="white"/>
                </a:solidFill>
                <a:ea typeface="華康儷中黑" pitchFamily="49" charset="-120"/>
              </a:rPr>
              <a:t>Source: </a:t>
            </a:r>
            <a:r>
              <a:rPr lang="zh-TW" altLang="en-US" sz="1200" dirty="0">
                <a:solidFill>
                  <a:prstClr val="white"/>
                </a:solidFill>
                <a:ea typeface="華康儷中黑" pitchFamily="49" charset="-120"/>
              </a:rPr>
              <a:t>香港特別行政區政府衛生署衛生防護中心</a:t>
            </a:r>
            <a:r>
              <a:rPr lang="en-US" altLang="zh-TW" sz="1200" dirty="0">
                <a:solidFill>
                  <a:prstClr val="white"/>
                </a:solidFill>
                <a:ea typeface="華康儷中黑" pitchFamily="49" charset="-120"/>
              </a:rPr>
              <a:t>Centre for Health Protection, Department of Health ,The Government of the Hong Kong Special Administrative Region  </a:t>
            </a:r>
            <a:endParaRPr lang="en-US" sz="1200" dirty="0">
              <a:solidFill>
                <a:prstClr val="white"/>
              </a:solidFill>
              <a:ea typeface="華康儷中黑" pitchFamily="49" charset="-120"/>
            </a:endParaRPr>
          </a:p>
        </p:txBody>
      </p:sp>
    </p:spTree>
    <p:extLst>
      <p:ext uri="{BB962C8B-B14F-4D97-AF65-F5344CB8AC3E}">
        <p14:creationId xmlns:p14="http://schemas.microsoft.com/office/powerpoint/2010/main" val="1012223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4381500" cy="3581400"/>
          </a:xfrm>
        </p:spPr>
        <p:txBody>
          <a:bodyPr>
            <a:noAutofit/>
          </a:bodyPr>
          <a:lstStyle/>
          <a:p>
            <a:pPr>
              <a:spcBef>
                <a:spcPts val="600"/>
              </a:spcBef>
              <a:spcAft>
                <a:spcPts val="600"/>
              </a:spcAft>
            </a:pPr>
            <a:r>
              <a:rPr lang="zh-TW" altLang="en-US"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清潔面部</a:t>
            </a:r>
          </a:p>
          <a:p>
            <a:pPr>
              <a:spcBef>
                <a:spcPts val="600"/>
              </a:spcBef>
              <a:spcAft>
                <a:spcPts val="600"/>
              </a:spcAft>
            </a:pPr>
            <a:r>
              <a:rPr lang="zh-TW" altLang="en-US"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健</a:t>
            </a:r>
            <a:r>
              <a:rPr lang="zh-TW" altLang="en-US"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康飲食習慣</a:t>
            </a:r>
          </a:p>
          <a:p>
            <a:pPr>
              <a:spcBef>
                <a:spcPts val="600"/>
              </a:spcBef>
              <a:spcAft>
                <a:spcPts val="600"/>
              </a:spcAft>
            </a:pPr>
            <a:r>
              <a:rPr lang="zh-TW" altLang="en-US"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良</a:t>
            </a:r>
            <a:r>
              <a:rPr lang="zh-TW" altLang="en-US"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好生活習慣</a:t>
            </a:r>
          </a:p>
          <a:p>
            <a:pPr>
              <a:spcBef>
                <a:spcPts val="600"/>
              </a:spcBef>
              <a:spcAft>
                <a:spcPts val="600"/>
              </a:spcAft>
            </a:pPr>
            <a:r>
              <a:rPr lang="zh-TW" altLang="en-US"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情</a:t>
            </a:r>
            <a:r>
              <a:rPr lang="zh-TW" altLang="en-US"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緒控制</a:t>
            </a:r>
          </a:p>
          <a:p>
            <a:pPr>
              <a:spcBef>
                <a:spcPts val="600"/>
              </a:spcBef>
              <a:spcAft>
                <a:spcPts val="600"/>
              </a:spcAft>
            </a:pPr>
            <a:r>
              <a:rPr lang="zh-TW" altLang="en-US"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要</a:t>
            </a:r>
            <a:r>
              <a:rPr lang="zh-TW" altLang="en-US"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保持雙手清潔</a:t>
            </a:r>
            <a:r>
              <a:rPr lang="zh-TW" altLang="en-US"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a:t>
            </a:r>
            <a:r>
              <a:rPr lang="en-US" altLang="zh-TW"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
            </a:r>
            <a:br>
              <a:rPr lang="en-US" altLang="zh-TW"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br>
            <a:r>
              <a:rPr lang="zh-TW" altLang="en-US"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切</a:t>
            </a:r>
            <a:r>
              <a:rPr lang="zh-TW" altLang="en-US"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勿以手擠壓暗</a:t>
            </a:r>
            <a:r>
              <a:rPr lang="zh-TW" altLang="en-US"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瘡</a:t>
            </a:r>
            <a:endParaRPr lang="zh-TW" altLang="en-US"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endParaRPr>
          </a:p>
        </p:txBody>
      </p:sp>
      <p:sp>
        <p:nvSpPr>
          <p:cNvPr id="6" name="Content Placeholder 2"/>
          <p:cNvSpPr txBox="1">
            <a:spLocks/>
          </p:cNvSpPr>
          <p:nvPr/>
        </p:nvSpPr>
        <p:spPr>
          <a:xfrm>
            <a:off x="4343400" y="1614714"/>
            <a:ext cx="4495800" cy="3886200"/>
          </a:xfrm>
          <a:prstGeom prst="rect">
            <a:avLst/>
          </a:prstGeom>
        </p:spPr>
        <p:txBody>
          <a:bodyPr vert="horz" lIns="91440" tIns="45720" rIns="91440" bIns="45720" rtlCol="0">
            <a:noAutofit/>
          </a:bodyPr>
          <a:lstStyle/>
          <a:p>
            <a:pPr marL="342900" indent="-342900">
              <a:spcBef>
                <a:spcPts val="600"/>
              </a:spcBef>
              <a:spcAft>
                <a:spcPts val="600"/>
              </a:spcAft>
              <a:buFont typeface="Arial" pitchFamily="34" charset="0"/>
              <a:buChar char="•"/>
            </a:pPr>
            <a:r>
              <a:rPr lang="en-US" sz="3000" dirty="0">
                <a:solidFill>
                  <a:prstClr val="white"/>
                </a:solidFill>
                <a:effectLst>
                  <a:outerShdw blurRad="38100" dist="38100" dir="2700000" algn="tl">
                    <a:srgbClr val="000000">
                      <a:alpha val="43137"/>
                    </a:srgbClr>
                  </a:outerShdw>
                </a:effectLst>
                <a:ea typeface="華康儷中黑" pitchFamily="49" charset="-120"/>
              </a:rPr>
              <a:t>Clean you face</a:t>
            </a:r>
          </a:p>
          <a:p>
            <a:pPr marL="342900" indent="-342900">
              <a:spcBef>
                <a:spcPts val="600"/>
              </a:spcBef>
              <a:spcAft>
                <a:spcPts val="600"/>
              </a:spcAft>
              <a:buFont typeface="Arial" pitchFamily="34" charset="0"/>
              <a:buChar char="•"/>
            </a:pPr>
            <a:r>
              <a:rPr lang="en-US" sz="3000" dirty="0">
                <a:solidFill>
                  <a:prstClr val="white"/>
                </a:solidFill>
                <a:effectLst>
                  <a:outerShdw blurRad="38100" dist="38100" dir="2700000" algn="tl">
                    <a:srgbClr val="000000">
                      <a:alpha val="43137"/>
                    </a:srgbClr>
                  </a:outerShdw>
                </a:effectLst>
                <a:ea typeface="華康儷中黑" pitchFamily="49" charset="-120"/>
              </a:rPr>
              <a:t>Healthy diet</a:t>
            </a:r>
          </a:p>
          <a:p>
            <a:pPr marL="342900" indent="-342900">
              <a:spcBef>
                <a:spcPts val="600"/>
              </a:spcBef>
              <a:spcAft>
                <a:spcPts val="600"/>
              </a:spcAft>
              <a:buFont typeface="Arial" pitchFamily="34" charset="0"/>
              <a:buChar char="•"/>
            </a:pPr>
            <a:r>
              <a:rPr lang="en-US" sz="3000" dirty="0">
                <a:solidFill>
                  <a:prstClr val="white"/>
                </a:solidFill>
                <a:effectLst>
                  <a:outerShdw blurRad="38100" dist="38100" dir="2700000" algn="tl">
                    <a:srgbClr val="000000">
                      <a:alpha val="43137"/>
                    </a:srgbClr>
                  </a:outerShdw>
                </a:effectLst>
                <a:ea typeface="華康儷中黑" pitchFamily="49" charset="-120"/>
              </a:rPr>
              <a:t>Healthy lifestyle</a:t>
            </a:r>
          </a:p>
          <a:p>
            <a:pPr marL="342900" indent="-342900">
              <a:spcBef>
                <a:spcPts val="600"/>
              </a:spcBef>
              <a:spcAft>
                <a:spcPts val="600"/>
              </a:spcAft>
              <a:buFont typeface="Arial" pitchFamily="34" charset="0"/>
              <a:buChar char="•"/>
            </a:pPr>
            <a:r>
              <a:rPr lang="en-US" sz="3000" dirty="0">
                <a:solidFill>
                  <a:prstClr val="white"/>
                </a:solidFill>
                <a:effectLst>
                  <a:outerShdw blurRad="38100" dist="38100" dir="2700000" algn="tl">
                    <a:srgbClr val="000000">
                      <a:alpha val="43137"/>
                    </a:srgbClr>
                  </a:outerShdw>
                </a:effectLst>
                <a:ea typeface="華康儷中黑" pitchFamily="49" charset="-120"/>
              </a:rPr>
              <a:t>Emotional control</a:t>
            </a:r>
          </a:p>
          <a:p>
            <a:pPr marL="342900" indent="-342900">
              <a:spcBef>
                <a:spcPts val="600"/>
              </a:spcBef>
              <a:spcAft>
                <a:spcPts val="600"/>
              </a:spcAft>
              <a:buFont typeface="Arial" pitchFamily="34" charset="0"/>
              <a:buChar char="•"/>
            </a:pPr>
            <a:r>
              <a:rPr lang="en-US" sz="3000" dirty="0">
                <a:solidFill>
                  <a:prstClr val="white"/>
                </a:solidFill>
                <a:effectLst>
                  <a:outerShdw blurRad="38100" dist="38100" dir="2700000" algn="tl">
                    <a:srgbClr val="000000">
                      <a:alpha val="43137"/>
                    </a:srgbClr>
                  </a:outerShdw>
                </a:effectLst>
                <a:ea typeface="華康儷中黑" pitchFamily="49" charset="-120"/>
              </a:rPr>
              <a:t>Keep you hands clean, never pop the acnes with hands</a:t>
            </a:r>
          </a:p>
        </p:txBody>
      </p:sp>
      <p:sp>
        <p:nvSpPr>
          <p:cNvPr id="9" name="Title 1"/>
          <p:cNvSpPr>
            <a:spLocks noGrp="1"/>
          </p:cNvSpPr>
          <p:nvPr>
            <p:ph type="title"/>
          </p:nvPr>
        </p:nvSpPr>
        <p:spPr>
          <a:xfrm>
            <a:off x="152400" y="123372"/>
            <a:ext cx="8686800" cy="1019628"/>
          </a:xfrm>
        </p:spPr>
        <p:txBody>
          <a:bodyPr>
            <a:normAutofit fontScale="90000"/>
          </a:bodyPr>
          <a:lstStyle/>
          <a:p>
            <a:r>
              <a:rPr lang="zh-TW" altLang="en-US" sz="38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處</a:t>
            </a:r>
            <a:r>
              <a:rPr lang="zh-TW" altLang="en-US" sz="38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理暗瘡的方</a:t>
            </a:r>
            <a:r>
              <a:rPr lang="zh-TW" altLang="en-US" sz="38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法</a:t>
            </a:r>
            <a:r>
              <a:rPr lang="en-US" altLang="zh-TW"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
            </a:r>
            <a:br>
              <a:rPr lang="en-US" altLang="zh-TW"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br>
            <a:r>
              <a:rPr lang="en-US" sz="31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Handling Methods</a:t>
            </a:r>
            <a:endParaRPr lang="en-US" sz="3100" b="1"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endParaRPr>
          </a:p>
        </p:txBody>
      </p:sp>
      <p:sp>
        <p:nvSpPr>
          <p:cNvPr id="5" name="TextBox 4"/>
          <p:cNvSpPr txBox="1"/>
          <p:nvPr/>
        </p:nvSpPr>
        <p:spPr>
          <a:xfrm>
            <a:off x="3048000" y="6324600"/>
            <a:ext cx="6019800" cy="461665"/>
          </a:xfrm>
          <a:prstGeom prst="rect">
            <a:avLst/>
          </a:prstGeom>
          <a:noFill/>
        </p:spPr>
        <p:txBody>
          <a:bodyPr wrap="square" rtlCol="0">
            <a:spAutoFit/>
          </a:bodyPr>
          <a:lstStyle/>
          <a:p>
            <a:pPr algn="r"/>
            <a:r>
              <a:rPr lang="zh-TW" altLang="en-US" sz="1200" dirty="0">
                <a:solidFill>
                  <a:prstClr val="white"/>
                </a:solidFill>
                <a:ea typeface="華康儷中黑" pitchFamily="49" charset="-120"/>
              </a:rPr>
              <a:t>資料來源</a:t>
            </a:r>
            <a:r>
              <a:rPr lang="en-US" altLang="zh-TW" sz="1200" dirty="0">
                <a:solidFill>
                  <a:prstClr val="white"/>
                </a:solidFill>
                <a:ea typeface="華康儷中黑" pitchFamily="49" charset="-120"/>
              </a:rPr>
              <a:t>Source: </a:t>
            </a:r>
            <a:r>
              <a:rPr lang="zh-TW" altLang="en-US" sz="1200" dirty="0">
                <a:solidFill>
                  <a:prstClr val="white"/>
                </a:solidFill>
                <a:ea typeface="華康儷中黑" pitchFamily="49" charset="-120"/>
              </a:rPr>
              <a:t>香港特別行政區政府衛生署衛生防護中心</a:t>
            </a:r>
            <a:r>
              <a:rPr lang="en-US" altLang="zh-TW" sz="1200" dirty="0">
                <a:solidFill>
                  <a:prstClr val="white"/>
                </a:solidFill>
                <a:ea typeface="華康儷中黑" pitchFamily="49" charset="-120"/>
              </a:rPr>
              <a:t>Centre for Health Protection, Department of Health ,The Government of the Hong Kong Special Administrative Region  </a:t>
            </a:r>
            <a:endParaRPr lang="en-US" sz="1200" dirty="0">
              <a:solidFill>
                <a:prstClr val="white"/>
              </a:solidFill>
              <a:ea typeface="華康儷中黑" pitchFamily="49" charset="-120"/>
            </a:endParaRPr>
          </a:p>
        </p:txBody>
      </p:sp>
    </p:spTree>
    <p:extLst>
      <p:ext uri="{BB962C8B-B14F-4D97-AF65-F5344CB8AC3E}">
        <p14:creationId xmlns:p14="http://schemas.microsoft.com/office/powerpoint/2010/main" val="3212869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828800"/>
            <a:ext cx="5181600" cy="2209800"/>
          </a:xfrm>
        </p:spPr>
        <p:txBody>
          <a:bodyPr>
            <a:normAutofit/>
          </a:bodyPr>
          <a:lstStyle/>
          <a:p>
            <a:r>
              <a:rPr lang="zh-TW" altLang="en-US" dirty="0" smtClean="0">
                <a:latin typeface="華康儷中黑" panose="020B0509000000000000" pitchFamily="49" charset="-120"/>
                <a:ea typeface="華康儷中黑" panose="020B0509000000000000" pitchFamily="49" charset="-120"/>
              </a:rPr>
              <a:t>針對引致暗瘡的三大因素 </a:t>
            </a:r>
          </a:p>
          <a:p>
            <a:r>
              <a:rPr lang="zh-TW" altLang="en-US" dirty="0" smtClean="0">
                <a:latin typeface="華康儷中黑" panose="020B0509000000000000" pitchFamily="49" charset="-120"/>
                <a:ea typeface="華康儷中黑" panose="020B0509000000000000" pitchFamily="49" charset="-120"/>
              </a:rPr>
              <a:t>不含油份 </a:t>
            </a:r>
          </a:p>
          <a:p>
            <a:r>
              <a:rPr lang="zh-TW" altLang="en-US" dirty="0" smtClean="0">
                <a:latin typeface="華康儷中黑" panose="020B0509000000000000" pitchFamily="49" charset="-120"/>
                <a:ea typeface="華康儷中黑" panose="020B0509000000000000" pitchFamily="49" charset="-120"/>
              </a:rPr>
              <a:t>穩定過氧化苯 </a:t>
            </a:r>
            <a:endParaRPr lang="en-US" altLang="zh-TW" dirty="0" smtClean="0">
              <a:latin typeface="華康儷中黑" panose="020B0509000000000000" pitchFamily="49" charset="-120"/>
              <a:ea typeface="華康儷中黑" panose="020B0509000000000000" pitchFamily="49" charset="-120"/>
            </a:endParaRPr>
          </a:p>
        </p:txBody>
      </p:sp>
      <p:sp>
        <p:nvSpPr>
          <p:cNvPr id="6" name="Content Placeholder 2"/>
          <p:cNvSpPr txBox="1">
            <a:spLocks/>
          </p:cNvSpPr>
          <p:nvPr/>
        </p:nvSpPr>
        <p:spPr>
          <a:xfrm>
            <a:off x="3733800" y="3810000"/>
            <a:ext cx="5257800" cy="2286000"/>
          </a:xfrm>
          <a:prstGeom prst="rect">
            <a:avLst/>
          </a:prstGeom>
        </p:spPr>
        <p:txBody>
          <a:bodyPr vert="horz" lIns="91440" tIns="45720" rIns="91440" bIns="45720" rtlCol="0">
            <a:noAutofit/>
          </a:bodyPr>
          <a:lstStyle/>
          <a:p>
            <a:pPr marL="342900" indent="-342900">
              <a:buFont typeface="Arial" pitchFamily="34" charset="0"/>
              <a:buChar char="•"/>
            </a:pPr>
            <a:r>
              <a:rPr lang="en-US" sz="2800" dirty="0">
                <a:solidFill>
                  <a:prstClr val="white"/>
                </a:solidFill>
                <a:ea typeface="華康儷中黑" pitchFamily="49" charset="-120"/>
              </a:rPr>
              <a:t>Addresses the three acne-causing factors</a:t>
            </a:r>
          </a:p>
          <a:p>
            <a:pPr marL="342900" indent="-342900">
              <a:buFont typeface="Arial" pitchFamily="34" charset="0"/>
              <a:buChar char="•"/>
            </a:pPr>
            <a:r>
              <a:rPr lang="en-US" sz="2800" dirty="0">
                <a:solidFill>
                  <a:prstClr val="white"/>
                </a:solidFill>
                <a:ea typeface="華康儷中黑" pitchFamily="49" charset="-120"/>
              </a:rPr>
              <a:t>Oil free</a:t>
            </a:r>
          </a:p>
          <a:p>
            <a:pPr marL="342900" indent="-342900">
              <a:buFont typeface="Arial" pitchFamily="34" charset="0"/>
              <a:buChar char="•"/>
            </a:pPr>
            <a:r>
              <a:rPr lang="en-US" sz="2800" dirty="0">
                <a:solidFill>
                  <a:prstClr val="white"/>
                </a:solidFill>
                <a:ea typeface="華康儷中黑" pitchFamily="49" charset="-120"/>
              </a:rPr>
              <a:t>Stabilized benzoyl peroxide</a:t>
            </a:r>
          </a:p>
        </p:txBody>
      </p:sp>
      <p:sp>
        <p:nvSpPr>
          <p:cNvPr id="9" name="Title 1"/>
          <p:cNvSpPr>
            <a:spLocks noGrp="1"/>
          </p:cNvSpPr>
          <p:nvPr>
            <p:ph type="title"/>
          </p:nvPr>
        </p:nvSpPr>
        <p:spPr>
          <a:xfrm>
            <a:off x="228600" y="0"/>
            <a:ext cx="9067800" cy="1157514"/>
          </a:xfrm>
        </p:spPr>
        <p:txBody>
          <a:bodyPr>
            <a:normAutofit/>
          </a:bodyPr>
          <a:lstStyle/>
          <a:p>
            <a:r>
              <a:rPr lang="en-US" sz="36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Timeless </a:t>
            </a:r>
            <a:r>
              <a:rPr lang="en-US" sz="36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Prescription</a:t>
            </a:r>
            <a:r>
              <a:rPr lang="en-US" sz="36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a:t>
            </a:r>
            <a:r>
              <a:rPr lang="zh-TW" altLang="en-US" sz="36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暗瘡護理</a:t>
            </a:r>
            <a:r>
              <a:rPr lang="en-US" altLang="zh-TW" sz="36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3</a:t>
            </a:r>
            <a:r>
              <a:rPr lang="zh-TW" altLang="en-US" sz="36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部曲 </a:t>
            </a:r>
            <a:r>
              <a:rPr lang="en-US" altLang="zh-TW" sz="36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
            </a:r>
            <a:br>
              <a:rPr lang="en-US" altLang="zh-TW" sz="36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br>
            <a:r>
              <a:rPr lang="en-US" sz="2900"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3 </a:t>
            </a:r>
            <a:r>
              <a:rPr lang="en-US" sz="2900"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rPr>
              <a:t>Step Acne Care System </a:t>
            </a:r>
            <a:endParaRPr lang="en-US" sz="2900" b="1"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endParaRPr>
          </a:p>
        </p:txBody>
      </p:sp>
      <p:grpSp>
        <p:nvGrpSpPr>
          <p:cNvPr id="2" name="Group 6"/>
          <p:cNvGrpSpPr/>
          <p:nvPr/>
        </p:nvGrpSpPr>
        <p:grpSpPr>
          <a:xfrm>
            <a:off x="479626" y="2057400"/>
            <a:ext cx="2773878" cy="3350400"/>
            <a:chOff x="3586961" y="3352800"/>
            <a:chExt cx="2773878" cy="3350400"/>
          </a:xfrm>
          <a:effectLst>
            <a:outerShdw blurRad="889000" dir="5400000" algn="ctr" rotWithShape="0">
              <a:srgbClr val="000000">
                <a:alpha val="0"/>
              </a:srgbClr>
            </a:outerShdw>
          </a:effectLst>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34811" y="4021950"/>
              <a:ext cx="926028" cy="2662200"/>
            </a:xfrm>
            <a:prstGeom prst="rect">
              <a:avLst/>
            </a:prstGeom>
            <a:effectLst>
              <a:reflection blurRad="6350" stA="52000" endA="300" endPos="35000" dir="5400000" sy="-100000" algn="bl" rotWithShape="0"/>
            </a:effectLst>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6961" y="3355200"/>
              <a:ext cx="1085769" cy="3348000"/>
            </a:xfrm>
            <a:prstGeom prst="rect">
              <a:avLst/>
            </a:prstGeom>
            <a:effectLst>
              <a:reflection blurRad="6350" stA="52000" endA="300" endPos="35000" dir="5400000" sy="-100000" algn="bl" rotWithShape="0"/>
            </a:effectLst>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95800" y="3352800"/>
              <a:ext cx="1065331" cy="3348000"/>
            </a:xfrm>
            <a:prstGeom prst="rect">
              <a:avLst/>
            </a:prstGeom>
            <a:effectLst>
              <a:reflection blurRad="6350" stA="52000" endA="300" endPos="35000" dir="5400000" sy="-100000" algn="bl" rotWithShape="0"/>
            </a:effectLst>
          </p:spPr>
        </p:pic>
      </p:grpSp>
    </p:spTree>
    <p:extLst>
      <p:ext uri="{BB962C8B-B14F-4D97-AF65-F5344CB8AC3E}">
        <p14:creationId xmlns:p14="http://schemas.microsoft.com/office/powerpoint/2010/main" val="279374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3" cstate="print"/>
          <a:stretch>
            <a:fillRect/>
          </a:stretch>
        </p:blipFill>
        <p:spPr>
          <a:xfrm>
            <a:off x="0" y="0"/>
            <a:ext cx="9144000" cy="6858000"/>
          </a:xfrm>
          <a:prstGeom prst="rect">
            <a:avLst/>
          </a:prstGeom>
        </p:spPr>
      </p:pic>
      <p:grpSp>
        <p:nvGrpSpPr>
          <p:cNvPr id="3" name="Group 10"/>
          <p:cNvGrpSpPr/>
          <p:nvPr/>
        </p:nvGrpSpPr>
        <p:grpSpPr>
          <a:xfrm>
            <a:off x="1752600" y="772884"/>
            <a:ext cx="1109551" cy="1340160"/>
            <a:chOff x="3586961" y="3352800"/>
            <a:chExt cx="2773878" cy="3350400"/>
          </a:xfrm>
          <a:effectLst>
            <a:outerShdw blurRad="889000" dir="5400000" algn="ctr" rotWithShape="0">
              <a:srgbClr val="000000">
                <a:alpha val="0"/>
              </a:srgbClr>
            </a:outerShdw>
          </a:effectLst>
        </p:grpSpPr>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34811" y="4021950"/>
              <a:ext cx="926028" cy="2662200"/>
            </a:xfrm>
            <a:prstGeom prst="rect">
              <a:avLst/>
            </a:prstGeom>
            <a:effectLst>
              <a:reflection blurRad="6350" stA="52000" endA="300" endPos="35000" dir="5400000" sy="-100000" algn="bl" rotWithShape="0"/>
            </a:effectLst>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6961" y="3355200"/>
              <a:ext cx="1085769" cy="3348000"/>
            </a:xfrm>
            <a:prstGeom prst="rect">
              <a:avLst/>
            </a:prstGeom>
            <a:effectLst>
              <a:reflection blurRad="6350" stA="52000" endA="300" endPos="35000" dir="5400000" sy="-100000" algn="bl" rotWithShape="0"/>
            </a:effectLst>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95800" y="3352800"/>
              <a:ext cx="1065331" cy="3348000"/>
            </a:xfrm>
            <a:prstGeom prst="rect">
              <a:avLst/>
            </a:prstGeom>
            <a:effectLst>
              <a:reflection blurRad="6350" stA="52000" endA="300" endPos="35000" dir="5400000" sy="-100000" algn="bl" rotWithShape="0"/>
            </a:effectLst>
          </p:spPr>
        </p:pic>
      </p:grpSp>
      <p:graphicFrame>
        <p:nvGraphicFramePr>
          <p:cNvPr id="5" name="Table 4"/>
          <p:cNvGraphicFramePr>
            <a:graphicFrameLocks noGrp="1"/>
          </p:cNvGraphicFramePr>
          <p:nvPr>
            <p:extLst>
              <p:ext uri="{D42A27DB-BD31-4B8C-83A1-F6EECF244321}">
                <p14:modId xmlns:p14="http://schemas.microsoft.com/office/powerpoint/2010/main" val="2197819668"/>
              </p:ext>
            </p:extLst>
          </p:nvPr>
        </p:nvGraphicFramePr>
        <p:xfrm>
          <a:off x="228600" y="2144484"/>
          <a:ext cx="8682712" cy="4557151"/>
        </p:xfrm>
        <a:graphic>
          <a:graphicData uri="http://schemas.openxmlformats.org/drawingml/2006/table">
            <a:tbl>
              <a:tblPr firstRow="1" bandRow="1">
                <a:tableStyleId>{D7AC3CCA-C797-4891-BE02-D94E43425B78}</a:tableStyleId>
              </a:tblPr>
              <a:tblGrid>
                <a:gridCol w="1408176"/>
                <a:gridCol w="1493844"/>
                <a:gridCol w="1445173"/>
                <a:gridCol w="1445173"/>
                <a:gridCol w="1445173"/>
                <a:gridCol w="1445173"/>
              </a:tblGrid>
              <a:tr h="892310">
                <a:tc>
                  <a:txBody>
                    <a:bodyPr/>
                    <a:lstStyle/>
                    <a:p>
                      <a:r>
                        <a:rPr lang="en-US" dirty="0" smtClean="0">
                          <a:latin typeface="Calibri" panose="020F0502020204030204" pitchFamily="34" charset="0"/>
                          <a:ea typeface="華康儷中黑" panose="020B0509000000000000" pitchFamily="49" charset="-120"/>
                        </a:rPr>
                        <a:t>Brand</a:t>
                      </a:r>
                      <a:endParaRPr lang="en-US" dirty="0">
                        <a:latin typeface="Calibri" panose="020F0502020204030204" pitchFamily="34" charset="0"/>
                        <a:ea typeface="華康儷中黑" panose="020B0509000000000000" pitchFamily="49" charset="-120"/>
                      </a:endParaRPr>
                    </a:p>
                  </a:txBody>
                  <a:tcPr anchor="ctr"/>
                </a:tc>
                <a:tc>
                  <a:txBody>
                    <a:bodyPr/>
                    <a:lstStyle/>
                    <a:p>
                      <a:pPr marL="0" algn="ctr" defTabSz="457200" rtl="0" eaLnBrk="1" latinLnBrk="0" hangingPunct="1">
                        <a:spcBef>
                          <a:spcPct val="0"/>
                        </a:spcBef>
                        <a:buNone/>
                      </a:pPr>
                      <a:r>
                        <a:rPr lang="en-US" sz="2000" kern="1200" dirty="0" smtClean="0">
                          <a:ln w="31550" cmpd="sng">
                            <a:noFill/>
                            <a:prstDash val="solid"/>
                          </a:ln>
                          <a:solidFill>
                            <a:srgbClr val="00B0F0"/>
                          </a:solidFill>
                          <a:latin typeface="Calibri" panose="020F0502020204030204" pitchFamily="34" charset="0"/>
                          <a:ea typeface="華康儷中黑" panose="020B0509000000000000" pitchFamily="49" charset="-120"/>
                          <a:cs typeface="Arial Rounded MT Bold"/>
                        </a:rPr>
                        <a:t>3-Step Acne Care System</a:t>
                      </a:r>
                      <a:endParaRPr lang="en-US" sz="2000" kern="1200" dirty="0">
                        <a:ln w="31550" cmpd="sng">
                          <a:noFill/>
                          <a:prstDash val="solid"/>
                        </a:ln>
                        <a:solidFill>
                          <a:srgbClr val="00B0F0"/>
                        </a:solidFill>
                        <a:latin typeface="Calibri" panose="020F0502020204030204" pitchFamily="34" charset="0"/>
                        <a:ea typeface="華康儷中黑" panose="020B0509000000000000" pitchFamily="49" charset="-120"/>
                        <a:cs typeface="Arial Rounded MT Bold"/>
                      </a:endParaRPr>
                    </a:p>
                  </a:txBody>
                  <a:tcPr anchor="ctr"/>
                </a:tc>
                <a:tc>
                  <a:txBody>
                    <a:bodyPr/>
                    <a:lstStyle/>
                    <a:p>
                      <a:pPr algn="ctr"/>
                      <a:r>
                        <a:rPr lang="en-US" dirty="0" err="1" smtClean="0">
                          <a:latin typeface="Calibri" panose="020F0502020204030204" pitchFamily="34" charset="0"/>
                          <a:ea typeface="華康儷中黑" panose="020B0509000000000000" pitchFamily="49" charset="-120"/>
                        </a:rPr>
                        <a:t>Fancl</a:t>
                      </a:r>
                      <a:r>
                        <a:rPr lang="en-US" baseline="0" dirty="0" smtClean="0">
                          <a:latin typeface="Calibri" panose="020F0502020204030204" pitchFamily="34" charset="0"/>
                          <a:ea typeface="華康儷中黑" panose="020B0509000000000000" pitchFamily="49" charset="-120"/>
                        </a:rPr>
                        <a:t> AC </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dirty="0" err="1" smtClean="0">
                          <a:latin typeface="Calibri" panose="020F0502020204030204" pitchFamily="34" charset="0"/>
                          <a:ea typeface="華康儷中黑" panose="020B0509000000000000" pitchFamily="49" charset="-120"/>
                        </a:rPr>
                        <a:t>Biotherm</a:t>
                      </a:r>
                      <a:endParaRPr lang="en-US" dirty="0" smtClean="0">
                        <a:latin typeface="Calibri" panose="020F0502020204030204" pitchFamily="34" charset="0"/>
                        <a:ea typeface="華康儷中黑" panose="020B0509000000000000" pitchFamily="49" charset="-120"/>
                      </a:endParaRPr>
                    </a:p>
                    <a:p>
                      <a:pPr algn="ctr"/>
                      <a:r>
                        <a:rPr lang="en-US" dirty="0" smtClean="0">
                          <a:latin typeface="Calibri" panose="020F0502020204030204" pitchFamily="34" charset="0"/>
                          <a:ea typeface="華康儷中黑" panose="020B0509000000000000" pitchFamily="49" charset="-120"/>
                        </a:rPr>
                        <a:t>PURE‧FECT</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dirty="0" err="1" smtClean="0">
                          <a:latin typeface="Calibri" panose="020F0502020204030204" pitchFamily="34" charset="0"/>
                          <a:ea typeface="華康儷中黑" panose="020B0509000000000000" pitchFamily="49" charset="-120"/>
                        </a:rPr>
                        <a:t>Kiehl’s</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dirty="0" smtClean="0">
                          <a:solidFill>
                            <a:schemeClr val="tx1"/>
                          </a:solidFill>
                          <a:latin typeface="Calibri" panose="020F0502020204030204" pitchFamily="34" charset="0"/>
                          <a:ea typeface="華康儷中黑" panose="020B0509000000000000" pitchFamily="49" charset="-120"/>
                        </a:rPr>
                        <a:t>Clinique</a:t>
                      </a:r>
                      <a:endParaRPr lang="en-US" dirty="0">
                        <a:solidFill>
                          <a:schemeClr val="tx1"/>
                        </a:solidFill>
                        <a:latin typeface="Calibri" panose="020F0502020204030204" pitchFamily="34" charset="0"/>
                        <a:ea typeface="華康儷中黑" panose="020B0509000000000000" pitchFamily="49" charset="-120"/>
                      </a:endParaRPr>
                    </a:p>
                  </a:txBody>
                  <a:tcPr anchor="ctr"/>
                </a:tc>
              </a:tr>
              <a:tr h="631690">
                <a:tc>
                  <a:txBody>
                    <a:bodyPr/>
                    <a:lstStyle/>
                    <a:p>
                      <a:pPr algn="l"/>
                      <a:r>
                        <a:rPr lang="zh-TW" altLang="en-US" sz="1600" dirty="0" smtClean="0">
                          <a:latin typeface="Calibri" panose="020F0502020204030204" pitchFamily="34" charset="0"/>
                          <a:ea typeface="華康儷中黑" panose="020B0509000000000000" pitchFamily="49" charset="-120"/>
                        </a:rPr>
                        <a:t>套裝組合</a:t>
                      </a:r>
                      <a:r>
                        <a:rPr lang="en-US" sz="1600" baseline="0" dirty="0" smtClean="0">
                          <a:latin typeface="Calibri" panose="020F0502020204030204" pitchFamily="34" charset="0"/>
                          <a:ea typeface="華康儷中黑" panose="020B0509000000000000" pitchFamily="49" charset="-120"/>
                        </a:rPr>
                        <a:t> </a:t>
                      </a:r>
                    </a:p>
                    <a:p>
                      <a:pPr algn="l"/>
                      <a:r>
                        <a:rPr lang="en-US" sz="1600" baseline="0" dirty="0" smtClean="0">
                          <a:latin typeface="Calibri" panose="020F0502020204030204" pitchFamily="34" charset="0"/>
                          <a:ea typeface="華康儷中黑" panose="020B0509000000000000" pitchFamily="49" charset="-120"/>
                        </a:rPr>
                        <a:t>Set</a:t>
                      </a:r>
                    </a:p>
                  </a:txBody>
                  <a:tcPr anchor="ctr"/>
                </a:tc>
                <a:tc>
                  <a:txBody>
                    <a:bodyPr/>
                    <a:lstStyle/>
                    <a:p>
                      <a:pPr marL="0" marR="0" indent="0" algn="ctr" defTabSz="457200" rtl="0" eaLnBrk="1" fontAlgn="auto" latinLnBrk="0" hangingPunct="1">
                        <a:lnSpc>
                          <a:spcPct val="100000"/>
                        </a:lnSpc>
                        <a:spcBef>
                          <a:spcPct val="0"/>
                        </a:spcBef>
                        <a:spcAft>
                          <a:spcPts val="0"/>
                        </a:spcAft>
                        <a:buClrTx/>
                        <a:buSzTx/>
                        <a:buFontTx/>
                        <a:buNone/>
                        <a:tabLst/>
                        <a:defRPr/>
                      </a:pPr>
                      <a:endParaRPr lang="en-US" sz="2800" dirty="0" smtClean="0">
                        <a:solidFill>
                          <a:srgbClr val="00B0F0"/>
                        </a:solidFill>
                        <a:latin typeface="Calibri" panose="020F0502020204030204" pitchFamily="34" charset="0"/>
                        <a:ea typeface="華康儷中黑" panose="020B0509000000000000" pitchFamily="49"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r>
              <a:tr h="1066800">
                <a:tc>
                  <a:txBody>
                    <a:bodyPr/>
                    <a:lstStyle/>
                    <a:p>
                      <a:pPr algn="l"/>
                      <a:r>
                        <a:rPr lang="zh-TW" altLang="en-US" sz="1600" dirty="0" smtClean="0">
                          <a:latin typeface="華康儷中黑" panose="020B0509000000000000" pitchFamily="49" charset="-120"/>
                          <a:ea typeface="華康儷中黑" panose="020B0509000000000000" pitchFamily="49" charset="-120"/>
                        </a:rPr>
                        <a:t>穩定</a:t>
                      </a:r>
                      <a:r>
                        <a:rPr lang="zh-TW" altLang="en-US" sz="1600" dirty="0" smtClean="0">
                          <a:latin typeface="Calibri" panose="020F0502020204030204" pitchFamily="34" charset="0"/>
                          <a:ea typeface="華康儷中黑" panose="020B0509000000000000" pitchFamily="49" charset="-120"/>
                        </a:rPr>
                        <a:t>過氧化苯</a:t>
                      </a:r>
                      <a:r>
                        <a:rPr lang="en-US" altLang="zh-TW" sz="1600" dirty="0" smtClean="0">
                          <a:latin typeface="Calibri" panose="020F0502020204030204" pitchFamily="34" charset="0"/>
                          <a:ea typeface="華康儷中黑" panose="020B0509000000000000" pitchFamily="49" charset="-120"/>
                        </a:rPr>
                        <a:t>Stabilized Benzoyl Peroxide</a:t>
                      </a:r>
                    </a:p>
                  </a:txBody>
                  <a:tcPr anchor="ctr"/>
                </a:tc>
                <a:tc>
                  <a:txBody>
                    <a:bodyPr/>
                    <a:lstStyle/>
                    <a:p>
                      <a:pPr marL="0" marR="0" indent="0" algn="ctr" defTabSz="457200" rtl="0" eaLnBrk="1" fontAlgn="auto" latinLnBrk="0" hangingPunct="1">
                        <a:lnSpc>
                          <a:spcPct val="100000"/>
                        </a:lnSpc>
                        <a:spcBef>
                          <a:spcPct val="0"/>
                        </a:spcBef>
                        <a:spcAft>
                          <a:spcPts val="0"/>
                        </a:spcAft>
                        <a:buClrTx/>
                        <a:buSzTx/>
                        <a:buFontTx/>
                        <a:buNone/>
                        <a:tabLst/>
                        <a:defRPr/>
                      </a:pPr>
                      <a:endParaRPr lang="en-US" sz="2800" dirty="0" smtClean="0">
                        <a:solidFill>
                          <a:srgbClr val="00B0F0"/>
                        </a:solidFill>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r>
              <a:tr h="609600">
                <a:tc>
                  <a:txBody>
                    <a:bodyPr/>
                    <a:lstStyle/>
                    <a:p>
                      <a:pPr algn="l"/>
                      <a:r>
                        <a:rPr lang="zh-TW" altLang="en-US" sz="1600" dirty="0" smtClean="0">
                          <a:latin typeface="華康儷中黑" panose="020B0509000000000000" pitchFamily="49" charset="-120"/>
                          <a:ea typeface="華康儷中黑" panose="020B0509000000000000" pitchFamily="49" charset="-120"/>
                        </a:rPr>
                        <a:t>不含油份</a:t>
                      </a:r>
                      <a:endParaRPr lang="en-US" altLang="zh-TW" sz="1600" dirty="0" smtClean="0">
                        <a:latin typeface="華康儷中黑" panose="020B0509000000000000" pitchFamily="49" charset="-120"/>
                        <a:ea typeface="華康儷中黑" panose="020B0509000000000000" pitchFamily="49" charset="-120"/>
                      </a:endParaRPr>
                    </a:p>
                    <a:p>
                      <a:pPr algn="l"/>
                      <a:r>
                        <a:rPr lang="en-US" altLang="zh-TW" sz="1600" dirty="0" smtClean="0">
                          <a:latin typeface="Calibri" panose="020F0502020204030204" pitchFamily="34" charset="0"/>
                          <a:ea typeface="華康儷中黑" panose="020B0509000000000000" pitchFamily="49" charset="-120"/>
                        </a:rPr>
                        <a:t>Oil free</a:t>
                      </a:r>
                    </a:p>
                  </a:txBody>
                  <a:tcPr anchor="ctr"/>
                </a:tc>
                <a:tc>
                  <a:txBody>
                    <a:bodyPr/>
                    <a:lstStyle/>
                    <a:p>
                      <a:pPr marL="0" marR="0" indent="0" algn="ctr" defTabSz="457200" rtl="0" eaLnBrk="1" fontAlgn="auto" latinLnBrk="0" hangingPunct="1">
                        <a:lnSpc>
                          <a:spcPct val="100000"/>
                        </a:lnSpc>
                        <a:spcBef>
                          <a:spcPct val="0"/>
                        </a:spcBef>
                        <a:spcAft>
                          <a:spcPts val="0"/>
                        </a:spcAft>
                        <a:buClrTx/>
                        <a:buSzTx/>
                        <a:buFontTx/>
                        <a:buNone/>
                        <a:tabLst/>
                        <a:defRPr/>
                      </a:pPr>
                      <a:endParaRPr lang="en-US" sz="2800" dirty="0" smtClean="0">
                        <a:solidFill>
                          <a:srgbClr val="00B0F0"/>
                        </a:solidFill>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NA</a:t>
                      </a:r>
                    </a:p>
                  </a:txBody>
                  <a:tcPr anchor="ctr"/>
                </a:tc>
              </a:tr>
              <a:tr h="685800">
                <a:tc>
                  <a:txBody>
                    <a:bodyPr/>
                    <a:lstStyle/>
                    <a:p>
                      <a:pPr algn="l"/>
                      <a:r>
                        <a:rPr lang="zh-TW" altLang="en-US" sz="1600" dirty="0" smtClean="0">
                          <a:latin typeface="Calibri" panose="020F0502020204030204" pitchFamily="34" charset="0"/>
                          <a:ea typeface="華康儷中黑" panose="020B0509000000000000" pitchFamily="49" charset="-120"/>
                        </a:rPr>
                        <a:t>容量</a:t>
                      </a:r>
                      <a:endParaRPr lang="en-US" altLang="zh-TW" sz="1600" dirty="0" smtClean="0">
                        <a:latin typeface="Calibri" panose="020F0502020204030204" pitchFamily="34" charset="0"/>
                        <a:ea typeface="華康儷中黑" panose="020B0509000000000000" pitchFamily="49" charset="-120"/>
                      </a:endParaRPr>
                    </a:p>
                    <a:p>
                      <a:pPr algn="l"/>
                      <a:r>
                        <a:rPr lang="en-US" altLang="zh-TW" sz="1600" dirty="0" smtClean="0">
                          <a:latin typeface="Calibri" panose="020F0502020204030204" pitchFamily="34" charset="0"/>
                          <a:ea typeface="華康儷中黑" panose="020B0509000000000000" pitchFamily="49" charset="-120"/>
                        </a:rPr>
                        <a:t>Volume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Cleanser – 125mL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Toner – 30mL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Lotion –</a:t>
                      </a:r>
                      <a:r>
                        <a:rPr lang="en-US" sz="1200" baseline="0" dirty="0" smtClean="0">
                          <a:latin typeface="Calibri" panose="020F0502020204030204" pitchFamily="34" charset="0"/>
                          <a:ea typeface="華康儷中黑" panose="020B0509000000000000" pitchFamily="49" charset="-120"/>
                        </a:rPr>
                        <a:t> 50mL</a:t>
                      </a:r>
                      <a:endParaRPr lang="en-US" sz="1200" dirty="0" smtClean="0">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Cleanser – 125mL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Toner – 200mL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Lotion –</a:t>
                      </a:r>
                      <a:r>
                        <a:rPr lang="en-US" sz="1200" baseline="0" dirty="0" smtClean="0">
                          <a:latin typeface="Calibri" panose="020F0502020204030204" pitchFamily="34" charset="0"/>
                          <a:ea typeface="華康儷中黑" panose="020B0509000000000000" pitchFamily="49" charset="-120"/>
                        </a:rPr>
                        <a:t> 50mL</a:t>
                      </a:r>
                      <a:endParaRPr lang="en-US" sz="1200" dirty="0" smtClean="0">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Cleanser – 250mL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Toner – 250mL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Lotion –</a:t>
                      </a:r>
                      <a:r>
                        <a:rPr lang="en-US" sz="1200" baseline="0" dirty="0" smtClean="0">
                          <a:latin typeface="Calibri" panose="020F0502020204030204" pitchFamily="34" charset="0"/>
                          <a:ea typeface="華康儷中黑" panose="020B0509000000000000" pitchFamily="49" charset="-120"/>
                        </a:rPr>
                        <a:t> 100mL</a:t>
                      </a:r>
                      <a:endParaRPr lang="en-US" sz="1200" dirty="0" smtClean="0">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Cleanser – 125mL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Toner – 200mL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Lotion –</a:t>
                      </a:r>
                      <a:r>
                        <a:rPr lang="en-US" sz="1200" baseline="0" dirty="0" smtClean="0">
                          <a:latin typeface="Calibri" panose="020F0502020204030204" pitchFamily="34" charset="0"/>
                          <a:ea typeface="華康儷中黑" panose="020B0509000000000000" pitchFamily="49" charset="-120"/>
                        </a:rPr>
                        <a:t> 50mL</a:t>
                      </a:r>
                      <a:endParaRPr lang="en-US" sz="1200" dirty="0" smtClean="0">
                        <a:latin typeface="Calibri" panose="020F0502020204030204" pitchFamily="34" charset="0"/>
                        <a:ea typeface="華康儷中黑" panose="020B0509000000000000" pitchFamily="49" charset="-120"/>
                      </a:endParaRPr>
                    </a:p>
                  </a:txBody>
                  <a:tcPr anchor="ctr"/>
                </a:tc>
              </a:tr>
              <a:tr h="670951">
                <a:tc>
                  <a:txBody>
                    <a:bodyPr/>
                    <a:lstStyle/>
                    <a:p>
                      <a:pPr algn="l"/>
                      <a:r>
                        <a:rPr lang="zh-TW" altLang="en-US" sz="1800" b="0" dirty="0" smtClean="0">
                          <a:latin typeface="+mn-lt"/>
                          <a:ea typeface="華康儷中黑" pitchFamily="49" charset="-120"/>
                        </a:rPr>
                        <a:t>零售價 </a:t>
                      </a:r>
                      <a:endParaRPr lang="en-US" altLang="zh-TW" sz="1800" b="0" dirty="0" smtClean="0">
                        <a:latin typeface="+mn-lt"/>
                        <a:ea typeface="華康儷中黑" pitchFamily="49" charset="-120"/>
                      </a:endParaRPr>
                    </a:p>
                    <a:p>
                      <a:pPr algn="l"/>
                      <a:r>
                        <a:rPr lang="en-US" sz="1600" dirty="0" smtClean="0">
                          <a:latin typeface="Calibri" panose="020F0502020204030204" pitchFamily="34" charset="0"/>
                          <a:ea typeface="華康儷中黑" panose="020B0509000000000000" pitchFamily="49" charset="-120"/>
                        </a:rPr>
                        <a:t>Retail Price</a:t>
                      </a:r>
                      <a:endParaRPr lang="en-US" sz="1600" dirty="0">
                        <a:latin typeface="Calibri" panose="020F0502020204030204" pitchFamily="34" charset="0"/>
                        <a:ea typeface="華康儷中黑" panose="020B0509000000000000" pitchFamily="49" charset="-120"/>
                      </a:endParaRPr>
                    </a:p>
                  </a:txBody>
                  <a:tcPr anchor="ctr"/>
                </a:tc>
                <a:tc>
                  <a:txBody>
                    <a:bodyPr/>
                    <a:lstStyle/>
                    <a:p>
                      <a:pPr marL="0" algn="ctr" defTabSz="457200" rtl="0" eaLnBrk="1" latinLnBrk="0" hangingPunct="1">
                        <a:spcBef>
                          <a:spcPct val="0"/>
                        </a:spcBef>
                        <a:buNone/>
                      </a:pPr>
                      <a:endParaRPr lang="en-US" sz="2600" b="1" kern="1200" dirty="0">
                        <a:ln w="31550" cmpd="sng">
                          <a:noFill/>
                          <a:prstDash val="solid"/>
                        </a:ln>
                        <a:solidFill>
                          <a:srgbClr val="00B0F0"/>
                        </a:solidFill>
                        <a:latin typeface="Calibri" panose="020F0502020204030204" pitchFamily="34" charset="0"/>
                        <a:ea typeface="華康儷中黑" panose="020B0509000000000000" pitchFamily="49" charset="-120"/>
                        <a:cs typeface="Arial Rounded MT Bold"/>
                      </a:endParaRPr>
                    </a:p>
                  </a:txBody>
                  <a:tcPr anchor="ctr"/>
                </a:tc>
                <a:tc>
                  <a:txBody>
                    <a:bodyPr/>
                    <a:lstStyle/>
                    <a:p>
                      <a:pPr algn="ctr"/>
                      <a:r>
                        <a:rPr lang="en-US" sz="2400" dirty="0" smtClean="0">
                          <a:latin typeface="Calibri" panose="020F0502020204030204" pitchFamily="34" charset="0"/>
                          <a:ea typeface="華康儷中黑" panose="020B0509000000000000" pitchFamily="49" charset="-120"/>
                        </a:rPr>
                        <a:t>$540</a:t>
                      </a:r>
                      <a:endParaRPr lang="en-US" sz="2400" dirty="0">
                        <a:latin typeface="Calibri" panose="020F0502020204030204" pitchFamily="34" charset="0"/>
                        <a:ea typeface="華康儷中黑" panose="020B0509000000000000" pitchFamily="49" charset="-120"/>
                      </a:endParaRPr>
                    </a:p>
                  </a:txBody>
                  <a:tcPr anchor="ctr"/>
                </a:tc>
                <a:tc>
                  <a:txBody>
                    <a:bodyPr/>
                    <a:lstStyle/>
                    <a:p>
                      <a:pPr algn="ctr"/>
                      <a:r>
                        <a:rPr lang="en-US" sz="2400" dirty="0" smtClean="0">
                          <a:latin typeface="Calibri" panose="020F0502020204030204" pitchFamily="34" charset="0"/>
                          <a:ea typeface="華康儷中黑" panose="020B0509000000000000" pitchFamily="49" charset="-120"/>
                        </a:rPr>
                        <a:t>$650</a:t>
                      </a:r>
                      <a:endParaRPr lang="en-US" sz="2400" dirty="0">
                        <a:latin typeface="Calibri" panose="020F0502020204030204" pitchFamily="34" charset="0"/>
                        <a:ea typeface="華康儷中黑" panose="020B0509000000000000" pitchFamily="49" charset="-120"/>
                      </a:endParaRPr>
                    </a:p>
                  </a:txBody>
                  <a:tcPr anchor="ctr"/>
                </a:tc>
                <a:tc>
                  <a:txBody>
                    <a:bodyPr/>
                    <a:lstStyle/>
                    <a:p>
                      <a:pPr algn="ctr"/>
                      <a:r>
                        <a:rPr lang="en-US" sz="2400" dirty="0" smtClean="0">
                          <a:latin typeface="Calibri" panose="020F0502020204030204" pitchFamily="34" charset="0"/>
                          <a:ea typeface="華康儷中黑" panose="020B0509000000000000" pitchFamily="49" charset="-120"/>
                        </a:rPr>
                        <a:t>$665</a:t>
                      </a:r>
                      <a:endParaRPr lang="en-US" sz="2400" dirty="0">
                        <a:latin typeface="Calibri" panose="020F0502020204030204" pitchFamily="34" charset="0"/>
                        <a:ea typeface="華康儷中黑" panose="020B0509000000000000" pitchFamily="49" charset="-120"/>
                      </a:endParaRPr>
                    </a:p>
                  </a:txBody>
                  <a:tcPr anchor="ctr"/>
                </a:tc>
                <a:tc>
                  <a:txBody>
                    <a:bodyPr/>
                    <a:lstStyle/>
                    <a:p>
                      <a:pPr algn="ctr"/>
                      <a:r>
                        <a:rPr lang="en-US" sz="2400" dirty="0" smtClean="0">
                          <a:latin typeface="Calibri" panose="020F0502020204030204" pitchFamily="34" charset="0"/>
                          <a:ea typeface="華康儷中黑" panose="020B0509000000000000" pitchFamily="49" charset="-120"/>
                        </a:rPr>
                        <a:t>$590</a:t>
                      </a:r>
                      <a:endParaRPr lang="en-US" sz="2400" dirty="0">
                        <a:latin typeface="Calibri" panose="020F0502020204030204" pitchFamily="34" charset="0"/>
                        <a:ea typeface="華康儷中黑" panose="020B0509000000000000" pitchFamily="49" charset="-120"/>
                      </a:endParaRPr>
                    </a:p>
                  </a:txBody>
                  <a:tcPr anchor="ct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977218071"/>
              </p:ext>
            </p:extLst>
          </p:nvPr>
        </p:nvGraphicFramePr>
        <p:xfrm>
          <a:off x="152400" y="2144484"/>
          <a:ext cx="2971800" cy="4557151"/>
        </p:xfrm>
        <a:graphic>
          <a:graphicData uri="http://schemas.openxmlformats.org/drawingml/2006/table">
            <a:tbl>
              <a:tblPr firstRow="1" bandRow="1">
                <a:tableStyleId>{D7AC3CCA-C797-4891-BE02-D94E43425B78}</a:tableStyleId>
              </a:tblPr>
              <a:tblGrid>
                <a:gridCol w="1435857"/>
                <a:gridCol w="1535943"/>
              </a:tblGrid>
              <a:tr h="892310">
                <a:tc>
                  <a:txBody>
                    <a:bodyPr/>
                    <a:lstStyle/>
                    <a:p>
                      <a:r>
                        <a:rPr lang="en-US" dirty="0" smtClean="0">
                          <a:latin typeface="Calibri" panose="020F0502020204030204" pitchFamily="34" charset="0"/>
                          <a:ea typeface="華康儷中黑" panose="020B0509000000000000" pitchFamily="49" charset="-120"/>
                        </a:rPr>
                        <a:t>Brand</a:t>
                      </a:r>
                      <a:endParaRPr lang="en-US" dirty="0">
                        <a:latin typeface="Calibri" panose="020F0502020204030204" pitchFamily="34" charset="0"/>
                        <a:ea typeface="華康儷中黑" panose="020B0509000000000000" pitchFamily="49" charset="-120"/>
                      </a:endParaRPr>
                    </a:p>
                  </a:txBody>
                  <a:tcPr anchor="ctr"/>
                </a:tc>
                <a:tc>
                  <a:txBody>
                    <a:bodyPr/>
                    <a:lstStyle/>
                    <a:p>
                      <a:pPr marL="0" algn="ctr" defTabSz="457200" rtl="0" eaLnBrk="1" latinLnBrk="0" hangingPunct="1">
                        <a:spcBef>
                          <a:spcPct val="0"/>
                        </a:spcBef>
                        <a:buNone/>
                      </a:pPr>
                      <a:r>
                        <a:rPr lang="en-US" sz="2000" kern="1200" dirty="0" smtClean="0">
                          <a:ln w="31550" cmpd="sng">
                            <a:noFill/>
                            <a:prstDash val="solid"/>
                          </a:ln>
                          <a:solidFill>
                            <a:srgbClr val="00B0F0"/>
                          </a:solidFill>
                          <a:latin typeface="Calibri" panose="020F0502020204030204" pitchFamily="34" charset="0"/>
                          <a:ea typeface="華康儷中黑" panose="020B0509000000000000" pitchFamily="49" charset="-120"/>
                          <a:cs typeface="Arial Rounded MT Bold"/>
                        </a:rPr>
                        <a:t>3-Step Acne Care System</a:t>
                      </a:r>
                      <a:endParaRPr lang="en-US" sz="2000" kern="1200" dirty="0">
                        <a:ln w="31550" cmpd="sng">
                          <a:noFill/>
                          <a:prstDash val="solid"/>
                        </a:ln>
                        <a:solidFill>
                          <a:srgbClr val="00B0F0"/>
                        </a:solidFill>
                        <a:latin typeface="Calibri" panose="020F0502020204030204" pitchFamily="34" charset="0"/>
                        <a:ea typeface="華康儷中黑" panose="020B0509000000000000" pitchFamily="49" charset="-120"/>
                        <a:cs typeface="Arial Rounded MT Bold"/>
                      </a:endParaRPr>
                    </a:p>
                  </a:txBody>
                  <a:tcPr anchor="ctr"/>
                </a:tc>
              </a:tr>
              <a:tr h="631690">
                <a:tc>
                  <a:txBody>
                    <a:bodyPr/>
                    <a:lstStyle/>
                    <a:p>
                      <a:pPr algn="l"/>
                      <a:r>
                        <a:rPr lang="zh-TW" altLang="en-US" sz="1600" dirty="0" smtClean="0">
                          <a:latin typeface="Calibri" panose="020F0502020204030204" pitchFamily="34" charset="0"/>
                          <a:ea typeface="華康儷中黑" panose="020B0509000000000000" pitchFamily="49" charset="-120"/>
                        </a:rPr>
                        <a:t>套裝組合</a:t>
                      </a:r>
                      <a:r>
                        <a:rPr lang="en-US" sz="1600" baseline="0" dirty="0" smtClean="0">
                          <a:latin typeface="Calibri" panose="020F0502020204030204" pitchFamily="34" charset="0"/>
                          <a:ea typeface="華康儷中黑" panose="020B0509000000000000" pitchFamily="49" charset="-120"/>
                        </a:rPr>
                        <a:t> </a:t>
                      </a:r>
                    </a:p>
                    <a:p>
                      <a:pPr algn="l"/>
                      <a:r>
                        <a:rPr lang="en-US" sz="1600" baseline="0" dirty="0" smtClean="0">
                          <a:latin typeface="Calibri" panose="020F0502020204030204" pitchFamily="34" charset="0"/>
                          <a:ea typeface="華康儷中黑" panose="020B0509000000000000" pitchFamily="49" charset="-120"/>
                        </a:rPr>
                        <a:t>Set</a:t>
                      </a:r>
                    </a:p>
                  </a:txBody>
                  <a:tcPr anchor="ctr"/>
                </a:tc>
                <a:tc>
                  <a:txBody>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rgbClr val="00B0F0"/>
                          </a:solidFill>
                          <a:latin typeface="Calibri" panose="020F0502020204030204" pitchFamily="34" charset="0"/>
                          <a:ea typeface="華康儷中黑" panose="020B0509000000000000" pitchFamily="49" charset="-120"/>
                        </a:rPr>
                        <a:t>√</a:t>
                      </a:r>
                    </a:p>
                  </a:txBody>
                  <a:tcPr anchor="ctr"/>
                </a:tc>
              </a:tr>
              <a:tr h="1066800">
                <a:tc>
                  <a:txBody>
                    <a:bodyPr/>
                    <a:lstStyle/>
                    <a:p>
                      <a:pPr algn="l"/>
                      <a:r>
                        <a:rPr lang="zh-TW" altLang="en-US" sz="1600" dirty="0" smtClean="0">
                          <a:latin typeface="華康儷中黑" panose="020B0509000000000000" pitchFamily="49" charset="-120"/>
                          <a:ea typeface="華康儷中黑" panose="020B0509000000000000" pitchFamily="49" charset="-120"/>
                        </a:rPr>
                        <a:t>穩定</a:t>
                      </a:r>
                      <a:r>
                        <a:rPr lang="zh-TW" altLang="en-US" sz="1600" dirty="0" smtClean="0">
                          <a:latin typeface="Calibri" panose="020F0502020204030204" pitchFamily="34" charset="0"/>
                          <a:ea typeface="華康儷中黑" panose="020B0509000000000000" pitchFamily="49" charset="-120"/>
                        </a:rPr>
                        <a:t>過氧化苯</a:t>
                      </a:r>
                      <a:r>
                        <a:rPr lang="en-US" altLang="zh-TW" sz="1600" dirty="0" smtClean="0">
                          <a:latin typeface="Calibri" panose="020F0502020204030204" pitchFamily="34" charset="0"/>
                          <a:ea typeface="華康儷中黑" panose="020B0509000000000000" pitchFamily="49" charset="-120"/>
                        </a:rPr>
                        <a:t>Stabilized Benzoyl Peroxide</a:t>
                      </a:r>
                    </a:p>
                  </a:txBody>
                  <a:tcPr anchor="ctr"/>
                </a:tc>
                <a:tc>
                  <a:txBody>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rgbClr val="00B0F0"/>
                          </a:solidFill>
                          <a:latin typeface="Calibri" panose="020F0502020204030204" pitchFamily="34" charset="0"/>
                          <a:ea typeface="華康儷中黑" panose="020B0509000000000000" pitchFamily="49" charset="-120"/>
                        </a:rPr>
                        <a:t>√</a:t>
                      </a:r>
                    </a:p>
                  </a:txBody>
                  <a:tcPr anchor="ctr"/>
                </a:tc>
              </a:tr>
              <a:tr h="609600">
                <a:tc>
                  <a:txBody>
                    <a:bodyPr/>
                    <a:lstStyle/>
                    <a:p>
                      <a:pPr algn="l"/>
                      <a:r>
                        <a:rPr lang="zh-TW" altLang="en-US" sz="1600" dirty="0" smtClean="0">
                          <a:latin typeface="華康儷中黑" panose="020B0509000000000000" pitchFamily="49" charset="-120"/>
                          <a:ea typeface="華康儷中黑" panose="020B0509000000000000" pitchFamily="49" charset="-120"/>
                        </a:rPr>
                        <a:t>不含油份</a:t>
                      </a:r>
                      <a:endParaRPr lang="en-US" altLang="zh-TW" sz="1600" dirty="0" smtClean="0">
                        <a:latin typeface="華康儷中黑" panose="020B0509000000000000" pitchFamily="49" charset="-120"/>
                        <a:ea typeface="華康儷中黑" panose="020B0509000000000000" pitchFamily="49" charset="-120"/>
                      </a:endParaRPr>
                    </a:p>
                    <a:p>
                      <a:pPr algn="l"/>
                      <a:r>
                        <a:rPr lang="en-US" altLang="zh-TW" sz="1600" dirty="0" smtClean="0">
                          <a:latin typeface="Calibri" panose="020F0502020204030204" pitchFamily="34" charset="0"/>
                          <a:ea typeface="華康儷中黑" panose="020B0509000000000000" pitchFamily="49" charset="-120"/>
                        </a:rPr>
                        <a:t>Oil free</a:t>
                      </a:r>
                    </a:p>
                  </a:txBody>
                  <a:tcPr anchor="ctr"/>
                </a:tc>
                <a:tc>
                  <a:txBody>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rgbClr val="00B0F0"/>
                          </a:solidFill>
                          <a:latin typeface="Calibri" panose="020F0502020204030204" pitchFamily="34" charset="0"/>
                          <a:ea typeface="華康儷中黑" panose="020B0509000000000000" pitchFamily="49" charset="-120"/>
                        </a:rPr>
                        <a:t>√</a:t>
                      </a:r>
                    </a:p>
                  </a:txBody>
                  <a:tcPr anchor="ctr"/>
                </a:tc>
              </a:tr>
              <a:tr h="685800">
                <a:tc>
                  <a:txBody>
                    <a:bodyPr/>
                    <a:lstStyle/>
                    <a:p>
                      <a:pPr algn="l"/>
                      <a:r>
                        <a:rPr lang="zh-TW" altLang="en-US" sz="1600" dirty="0" smtClean="0">
                          <a:latin typeface="Calibri" panose="020F0502020204030204" pitchFamily="34" charset="0"/>
                          <a:ea typeface="華康儷中黑" panose="020B0509000000000000" pitchFamily="49" charset="-120"/>
                        </a:rPr>
                        <a:t>容量</a:t>
                      </a:r>
                      <a:endParaRPr lang="en-US" altLang="zh-TW" sz="1600" dirty="0" smtClean="0">
                        <a:latin typeface="Calibri" panose="020F0502020204030204" pitchFamily="34" charset="0"/>
                        <a:ea typeface="華康儷中黑" panose="020B0509000000000000" pitchFamily="49" charset="-120"/>
                      </a:endParaRPr>
                    </a:p>
                    <a:p>
                      <a:pPr algn="l"/>
                      <a:r>
                        <a:rPr lang="en-US" altLang="zh-TW" sz="1600" dirty="0" smtClean="0">
                          <a:latin typeface="Calibri" panose="020F0502020204030204" pitchFamily="34" charset="0"/>
                          <a:ea typeface="華康儷中黑" panose="020B0509000000000000" pitchFamily="49" charset="-120"/>
                        </a:rPr>
                        <a:t>Volume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Cleanser – 118mL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Toner – 118mL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華康儷中黑" panose="020B0509000000000000" pitchFamily="49" charset="-120"/>
                        </a:rPr>
                        <a:t>Lotion –</a:t>
                      </a:r>
                      <a:r>
                        <a:rPr lang="en-US" sz="1200" baseline="0" dirty="0" smtClean="0">
                          <a:latin typeface="Calibri" panose="020F0502020204030204" pitchFamily="34" charset="0"/>
                          <a:ea typeface="華康儷中黑" panose="020B0509000000000000" pitchFamily="49" charset="-120"/>
                        </a:rPr>
                        <a:t> 59mL</a:t>
                      </a:r>
                      <a:endParaRPr lang="en-US" sz="1200" dirty="0" smtClean="0">
                        <a:latin typeface="Calibri" panose="020F0502020204030204" pitchFamily="34" charset="0"/>
                        <a:ea typeface="華康儷中黑" panose="020B0509000000000000" pitchFamily="49" charset="-120"/>
                      </a:endParaRPr>
                    </a:p>
                  </a:txBody>
                  <a:tcPr anchor="ctr"/>
                </a:tc>
              </a:tr>
              <a:tr h="670951">
                <a:tc>
                  <a:txBody>
                    <a:bodyPr/>
                    <a:lstStyle/>
                    <a:p>
                      <a:pPr algn="l"/>
                      <a:r>
                        <a:rPr lang="zh-TW" altLang="en-US" sz="1800" b="0" dirty="0" smtClean="0">
                          <a:latin typeface="+mn-lt"/>
                          <a:ea typeface="華康儷中黑" pitchFamily="49" charset="-120"/>
                        </a:rPr>
                        <a:t>零售價 </a:t>
                      </a:r>
                      <a:endParaRPr lang="en-US" altLang="zh-TW" sz="1800" b="0" dirty="0" smtClean="0">
                        <a:latin typeface="+mn-lt"/>
                        <a:ea typeface="華康儷中黑" pitchFamily="49" charset="-120"/>
                      </a:endParaRPr>
                    </a:p>
                    <a:p>
                      <a:pPr algn="l"/>
                      <a:r>
                        <a:rPr lang="en-US" sz="1600" dirty="0" smtClean="0">
                          <a:latin typeface="Calibri" panose="020F0502020204030204" pitchFamily="34" charset="0"/>
                          <a:ea typeface="華康儷中黑" panose="020B0509000000000000" pitchFamily="49" charset="-120"/>
                        </a:rPr>
                        <a:t>Retail Price</a:t>
                      </a:r>
                      <a:endParaRPr lang="en-US" sz="1600" dirty="0">
                        <a:latin typeface="Calibri" panose="020F0502020204030204" pitchFamily="34" charset="0"/>
                        <a:ea typeface="華康儷中黑" panose="020B0509000000000000" pitchFamily="49" charset="-120"/>
                      </a:endParaRPr>
                    </a:p>
                  </a:txBody>
                  <a:tcPr anchor="ctr"/>
                </a:tc>
                <a:tc>
                  <a:txBody>
                    <a:bodyPr/>
                    <a:lstStyle/>
                    <a:p>
                      <a:pPr marL="0" algn="ctr" defTabSz="457200" rtl="0" eaLnBrk="1" latinLnBrk="0" hangingPunct="1">
                        <a:spcBef>
                          <a:spcPct val="0"/>
                        </a:spcBef>
                        <a:buNone/>
                      </a:pPr>
                      <a:r>
                        <a:rPr lang="en-US" sz="2600" b="1" kern="1200" dirty="0" smtClean="0">
                          <a:ln w="31550" cmpd="sng">
                            <a:noFill/>
                            <a:prstDash val="solid"/>
                          </a:ln>
                          <a:solidFill>
                            <a:srgbClr val="00B0F0"/>
                          </a:solidFill>
                          <a:latin typeface="Calibri" panose="020F0502020204030204" pitchFamily="34" charset="0"/>
                          <a:ea typeface="華康儷中黑" panose="020B0509000000000000" pitchFamily="49" charset="-120"/>
                          <a:cs typeface="Arial Rounded MT Bold"/>
                        </a:rPr>
                        <a:t>$605</a:t>
                      </a:r>
                      <a:endParaRPr lang="en-US" sz="2600" b="1" kern="1200" dirty="0">
                        <a:ln w="31550" cmpd="sng">
                          <a:noFill/>
                          <a:prstDash val="solid"/>
                        </a:ln>
                        <a:solidFill>
                          <a:srgbClr val="00B0F0"/>
                        </a:solidFill>
                        <a:latin typeface="Calibri" panose="020F0502020204030204" pitchFamily="34" charset="0"/>
                        <a:ea typeface="華康儷中黑" panose="020B0509000000000000" pitchFamily="49" charset="-120"/>
                        <a:cs typeface="Arial Rounded MT Bold"/>
                      </a:endParaRPr>
                    </a:p>
                  </a:txBody>
                  <a:tcPr anchor="ctr"/>
                </a:tc>
              </a:tr>
            </a:tbl>
          </a:graphicData>
        </a:graphic>
      </p:graphicFrame>
      <p:sp>
        <p:nvSpPr>
          <p:cNvPr id="6" name="Title 1"/>
          <p:cNvSpPr txBox="1">
            <a:spLocks/>
          </p:cNvSpPr>
          <p:nvPr/>
        </p:nvSpPr>
        <p:spPr>
          <a:xfrm>
            <a:off x="152400" y="152400"/>
            <a:ext cx="8763000" cy="762000"/>
          </a:xfrm>
          <a:prstGeom prst="rect">
            <a:avLst/>
          </a:prstGeom>
        </p:spPr>
        <p:txBody>
          <a:bodyPr>
            <a:normAutofit fontScale="92500" lnSpcReduction="20000"/>
          </a:bodyPr>
          <a:lstStyle>
            <a:lvl1pPr algn="l" defTabSz="914400" rtl="0" eaLnBrk="1" latinLnBrk="0" hangingPunct="1">
              <a:spcBef>
                <a:spcPct val="0"/>
              </a:spcBef>
              <a:buNone/>
              <a:defRPr sz="3400" kern="1200">
                <a:solidFill>
                  <a:schemeClr val="bg1"/>
                </a:solidFill>
                <a:latin typeface="+mj-lt"/>
                <a:ea typeface="+mj-ea"/>
                <a:cs typeface="+mj-cs"/>
              </a:defRPr>
            </a:lvl1pPr>
          </a:lstStyle>
          <a:p>
            <a:pPr>
              <a:defRPr/>
            </a:pPr>
            <a:r>
              <a:rPr lang="en-US" sz="2800" dirty="0">
                <a:solidFill>
                  <a:prstClr val="white"/>
                </a:solidFill>
                <a:ea typeface="華康儷中黑" panose="020B0509000000000000" pitchFamily="49" charset="-120"/>
              </a:rPr>
              <a:t>Timeless Prescription™</a:t>
            </a:r>
            <a:r>
              <a:rPr lang="zh-TW" altLang="en-US" sz="2800" dirty="0">
                <a:solidFill>
                  <a:prstClr val="white"/>
                </a:solidFill>
                <a:ea typeface="華康儷中黑" panose="020B0509000000000000" pitchFamily="49" charset="-120"/>
              </a:rPr>
              <a:t>暗瘡護理</a:t>
            </a:r>
            <a:r>
              <a:rPr lang="en-US" altLang="zh-TW" sz="2800" dirty="0">
                <a:solidFill>
                  <a:prstClr val="white"/>
                </a:solidFill>
                <a:ea typeface="華康儷中黑" panose="020B0509000000000000" pitchFamily="49" charset="-120"/>
              </a:rPr>
              <a:t>3</a:t>
            </a:r>
            <a:r>
              <a:rPr lang="zh-TW" altLang="en-US" sz="2800" dirty="0">
                <a:solidFill>
                  <a:prstClr val="white"/>
                </a:solidFill>
                <a:ea typeface="華康儷中黑" panose="020B0509000000000000" pitchFamily="49" charset="-120"/>
              </a:rPr>
              <a:t>部</a:t>
            </a:r>
            <a:r>
              <a:rPr lang="zh-TW" altLang="en-US" sz="2800" dirty="0" smtClean="0">
                <a:solidFill>
                  <a:prstClr val="white"/>
                </a:solidFill>
                <a:ea typeface="華康儷中黑" panose="020B0509000000000000" pitchFamily="49" charset="-120"/>
              </a:rPr>
              <a:t>曲</a:t>
            </a:r>
            <a:r>
              <a:rPr lang="zh-TW" altLang="en-US" sz="2800" b="1" dirty="0">
                <a:solidFill>
                  <a:prstClr val="white"/>
                </a:solidFill>
                <a:ea typeface="華康儷中黑" pitchFamily="49" charset="-120"/>
              </a:rPr>
              <a:t>一</a:t>
            </a:r>
            <a:r>
              <a:rPr lang="zh-TW" altLang="en-US" sz="2800" dirty="0">
                <a:solidFill>
                  <a:prstClr val="white"/>
                </a:solidFill>
                <a:ea typeface="華康儷中黑" pitchFamily="49" charset="-120"/>
              </a:rPr>
              <a:t>市場比較</a:t>
            </a:r>
            <a:r>
              <a:rPr lang="en-US" altLang="zh-TW" sz="2800" dirty="0">
                <a:solidFill>
                  <a:prstClr val="white"/>
                </a:solidFill>
                <a:ea typeface="華康儷中黑" panose="020B0509000000000000" pitchFamily="49" charset="-120"/>
              </a:rPr>
              <a:t/>
            </a:r>
            <a:br>
              <a:rPr lang="en-US" altLang="zh-TW" sz="2800" dirty="0">
                <a:solidFill>
                  <a:prstClr val="white"/>
                </a:solidFill>
                <a:ea typeface="華康儷中黑" panose="020B0509000000000000" pitchFamily="49" charset="-120"/>
              </a:rPr>
            </a:br>
            <a:r>
              <a:rPr lang="en-US" sz="2600" dirty="0">
                <a:solidFill>
                  <a:prstClr val="white"/>
                </a:solidFill>
                <a:ea typeface="華康儷中黑" panose="020B0509000000000000" pitchFamily="49" charset="-120"/>
              </a:rPr>
              <a:t>3 Step Acne Care System </a:t>
            </a:r>
            <a:r>
              <a:rPr lang="en-US" altLang="zh-TW" sz="2600" b="1" dirty="0">
                <a:solidFill>
                  <a:prstClr val="white"/>
                </a:solidFill>
                <a:ea typeface="華康儷中黑" pitchFamily="49" charset="-120"/>
              </a:rPr>
              <a:t>– Product </a:t>
            </a:r>
            <a:r>
              <a:rPr lang="en-US" altLang="zh-TW" sz="2600" b="1" dirty="0" smtClean="0">
                <a:solidFill>
                  <a:prstClr val="white"/>
                </a:solidFill>
                <a:ea typeface="華康儷中黑" pitchFamily="49" charset="-120"/>
              </a:rPr>
              <a:t>Comparison</a:t>
            </a:r>
            <a:endParaRPr lang="en-US" sz="2600" b="1" dirty="0">
              <a:solidFill>
                <a:prstClr val="white"/>
              </a:solidFill>
              <a:ea typeface="華康儷中黑" pitchFamily="49" charset="-120"/>
            </a:endParaRPr>
          </a:p>
        </p:txBody>
      </p:sp>
      <p:sp>
        <p:nvSpPr>
          <p:cNvPr id="7" name="Rounded Rectangle 6"/>
          <p:cNvSpPr/>
          <p:nvPr/>
        </p:nvSpPr>
        <p:spPr>
          <a:xfrm>
            <a:off x="3243942" y="949703"/>
            <a:ext cx="1219200" cy="1174227"/>
          </a:xfrm>
          <a:prstGeom prst="round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8"/>
          <p:cNvGrpSpPr/>
          <p:nvPr/>
        </p:nvGrpSpPr>
        <p:grpSpPr>
          <a:xfrm>
            <a:off x="3433136" y="1031004"/>
            <a:ext cx="812292" cy="1082040"/>
            <a:chOff x="-1981200" y="3876675"/>
            <a:chExt cx="1015365" cy="1352550"/>
          </a:xfrm>
        </p:grpSpPr>
        <p:pic>
          <p:nvPicPr>
            <p:cNvPr id="10251" name="Picture 1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24000" y="4289107"/>
              <a:ext cx="306705" cy="94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1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19200" y="4309110"/>
              <a:ext cx="253365" cy="92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4" name="Picture 14"/>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981200" y="3876675"/>
              <a:ext cx="4572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Rounded Rectangle 26"/>
          <p:cNvSpPr/>
          <p:nvPr/>
        </p:nvSpPr>
        <p:spPr>
          <a:xfrm>
            <a:off x="4615542" y="859246"/>
            <a:ext cx="1371600" cy="1280160"/>
          </a:xfrm>
          <a:prstGeom prst="round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7"/>
          <p:cNvGrpSpPr/>
          <p:nvPr/>
        </p:nvGrpSpPr>
        <p:grpSpPr>
          <a:xfrm>
            <a:off x="4749982" y="928134"/>
            <a:ext cx="1056622" cy="1184910"/>
            <a:chOff x="2899265" y="1947862"/>
            <a:chExt cx="2641555" cy="2962275"/>
          </a:xfrm>
        </p:grpSpPr>
        <p:pic>
          <p:nvPicPr>
            <p:cNvPr id="10249" name="Picture 9"/>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99265" y="1947862"/>
              <a:ext cx="11334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7745" y="2424112"/>
              <a:ext cx="10001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14012" y="2923222"/>
              <a:ext cx="1126808" cy="198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9" name="Rounded Rectangle 28"/>
          <p:cNvSpPr/>
          <p:nvPr/>
        </p:nvSpPr>
        <p:spPr>
          <a:xfrm>
            <a:off x="6096000" y="805542"/>
            <a:ext cx="1371600" cy="1325880"/>
          </a:xfrm>
          <a:prstGeom prst="round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3"/>
          <p:cNvGrpSpPr/>
          <p:nvPr/>
        </p:nvGrpSpPr>
        <p:grpSpPr>
          <a:xfrm>
            <a:off x="6303541" y="837239"/>
            <a:ext cx="1000771" cy="1272540"/>
            <a:chOff x="-1145720" y="1992086"/>
            <a:chExt cx="2501927" cy="3181349"/>
          </a:xfrm>
        </p:grpSpPr>
        <p:pic>
          <p:nvPicPr>
            <p:cNvPr id="10246" name="Picture 6"/>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18947" y="2830001"/>
              <a:ext cx="937260" cy="230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3660" y="1992086"/>
              <a:ext cx="1028700" cy="318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145720" y="2003776"/>
              <a:ext cx="933450" cy="316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 name="Rounded Rectangle 29"/>
          <p:cNvSpPr/>
          <p:nvPr/>
        </p:nvSpPr>
        <p:spPr>
          <a:xfrm>
            <a:off x="7511142" y="751114"/>
            <a:ext cx="1371600" cy="1371600"/>
          </a:xfrm>
          <a:prstGeom prst="round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0" name="Group 2"/>
          <p:cNvGrpSpPr/>
          <p:nvPr/>
        </p:nvGrpSpPr>
        <p:grpSpPr>
          <a:xfrm>
            <a:off x="7698637" y="779679"/>
            <a:ext cx="1038237" cy="1311593"/>
            <a:chOff x="-1493125" y="3476625"/>
            <a:chExt cx="1507969" cy="1905000"/>
          </a:xfrm>
        </p:grpSpPr>
        <p:pic>
          <p:nvPicPr>
            <p:cNvPr id="10243" name="Picture 3"/>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85231" y="3476625"/>
              <a:ext cx="600075" cy="1905000"/>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493125" y="4027170"/>
              <a:ext cx="497205" cy="135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4725" y="3674745"/>
              <a:ext cx="472440" cy="170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379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76200" y="2590800"/>
            <a:ext cx="5791200" cy="2819400"/>
          </a:xfrm>
          <a:prstGeom prst="rect">
            <a:avLst/>
          </a:prstGeom>
          <a:gradFill flip="none" rotWithShape="1">
            <a:gsLst>
              <a:gs pos="0">
                <a:srgbClr val="2999C4">
                  <a:alpha val="91000"/>
                </a:srgbClr>
              </a:gs>
              <a:gs pos="65000">
                <a:srgbClr val="FFFFFF">
                  <a:alpha val="0"/>
                </a:srgbClr>
              </a:gs>
            </a:gsLst>
            <a:lin ang="9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txBox="1">
            <a:spLocks/>
          </p:cNvSpPr>
          <p:nvPr/>
        </p:nvSpPr>
        <p:spPr>
          <a:xfrm>
            <a:off x="457200" y="2636837"/>
            <a:ext cx="3810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3000" dirty="0" smtClean="0">
                <a:solidFill>
                  <a:prstClr val="white"/>
                </a:solidFill>
                <a:ea typeface="華康儷中黑" pitchFamily="49" charset="-120"/>
              </a:rPr>
              <a:t>HK11137</a:t>
            </a:r>
          </a:p>
          <a:p>
            <a:r>
              <a:rPr lang="en-US" sz="3000" dirty="0" smtClean="0">
                <a:solidFill>
                  <a:prstClr val="white"/>
                </a:solidFill>
                <a:ea typeface="華康儷中黑" pitchFamily="49" charset="-120"/>
              </a:rPr>
              <a:t>DC: $435.00</a:t>
            </a:r>
          </a:p>
          <a:p>
            <a:r>
              <a:rPr lang="en-US" sz="3000" dirty="0" smtClean="0">
                <a:solidFill>
                  <a:prstClr val="white"/>
                </a:solidFill>
                <a:ea typeface="華康儷中黑" pitchFamily="49" charset="-120"/>
              </a:rPr>
              <a:t>SR: $605.00</a:t>
            </a:r>
          </a:p>
          <a:p>
            <a:r>
              <a:rPr lang="en-US" sz="3000" dirty="0" smtClean="0">
                <a:solidFill>
                  <a:prstClr val="white"/>
                </a:solidFill>
                <a:ea typeface="華康儷中黑" pitchFamily="49" charset="-120"/>
              </a:rPr>
              <a:t>BV: 42</a:t>
            </a:r>
            <a:endParaRPr lang="en-US" sz="3000" dirty="0">
              <a:solidFill>
                <a:prstClr val="white"/>
              </a:solidFill>
              <a:ea typeface="華康儷中黑" pitchFamily="49" charset="-120"/>
            </a:endParaRPr>
          </a:p>
        </p:txBody>
      </p:sp>
      <p:grpSp>
        <p:nvGrpSpPr>
          <p:cNvPr id="3" name="Group 13"/>
          <p:cNvGrpSpPr/>
          <p:nvPr/>
        </p:nvGrpSpPr>
        <p:grpSpPr>
          <a:xfrm>
            <a:off x="4876800" y="2057400"/>
            <a:ext cx="2773878" cy="3350400"/>
            <a:chOff x="3586961" y="3352800"/>
            <a:chExt cx="2773878" cy="3350400"/>
          </a:xfrm>
          <a:effectLst>
            <a:outerShdw blurRad="889000" dir="5400000" algn="ctr" rotWithShape="0">
              <a:srgbClr val="000000">
                <a:alpha val="0"/>
              </a:srgbClr>
            </a:outerShdw>
          </a:effectLst>
        </p:grpSpPr>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34811" y="4021950"/>
              <a:ext cx="926028" cy="2662200"/>
            </a:xfrm>
            <a:prstGeom prst="rect">
              <a:avLst/>
            </a:prstGeom>
            <a:effectLst>
              <a:reflection blurRad="6350" stA="52000" endA="300" endPos="35000" dir="5400000" sy="-100000" algn="bl" rotWithShape="0"/>
            </a:effectLst>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6961" y="3355200"/>
              <a:ext cx="1085769" cy="3348000"/>
            </a:xfrm>
            <a:prstGeom prst="rect">
              <a:avLst/>
            </a:prstGeom>
            <a:effectLst>
              <a:reflection blurRad="6350" stA="52000" endA="300" endPos="35000" dir="5400000" sy="-100000" algn="bl" rotWithShape="0"/>
            </a:effectLst>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5800" y="3352800"/>
              <a:ext cx="1065331" cy="3348000"/>
            </a:xfrm>
            <a:prstGeom prst="rect">
              <a:avLst/>
            </a:prstGeom>
            <a:effectLst>
              <a:reflection blurRad="6350" stA="52000" endA="300" endPos="35000" dir="5400000" sy="-100000" algn="bl" rotWithShape="0"/>
            </a:effectLst>
          </p:spPr>
        </p:pic>
      </p:grpSp>
      <p:sp>
        <p:nvSpPr>
          <p:cNvPr id="19" name="Title 1"/>
          <p:cNvSpPr txBox="1">
            <a:spLocks/>
          </p:cNvSpPr>
          <p:nvPr/>
        </p:nvSpPr>
        <p:spPr>
          <a:xfrm>
            <a:off x="152400" y="228600"/>
            <a:ext cx="9296400" cy="990600"/>
          </a:xfrm>
          <a:prstGeom prst="rect">
            <a:avLst/>
          </a:prstGeom>
        </p:spPr>
        <p:txBody>
          <a:bodyPr>
            <a:normAutofit fontScale="90000" lnSpcReduction="10000"/>
          </a:bodyPr>
          <a:lstStyle>
            <a:lvl1pPr algn="l" defTabSz="914400" rtl="0" eaLnBrk="1" latinLnBrk="0" hangingPunct="1">
              <a:spcBef>
                <a:spcPct val="0"/>
              </a:spcBef>
              <a:buNone/>
              <a:defRPr sz="3400" kern="1200">
                <a:solidFill>
                  <a:schemeClr val="bg1"/>
                </a:solidFill>
                <a:latin typeface="+mj-lt"/>
                <a:ea typeface="+mj-ea"/>
                <a:cs typeface="+mj-cs"/>
              </a:defRPr>
            </a:lvl1pPr>
          </a:lstStyle>
          <a:p>
            <a:r>
              <a:rPr lang="en-US" sz="3800" dirty="0" smtClean="0">
                <a:solidFill>
                  <a:prstClr val="white"/>
                </a:solidFill>
                <a:ea typeface="華康儷中黑" panose="020B0509000000000000" pitchFamily="49" charset="-120"/>
              </a:rPr>
              <a:t>Timeless Prescription</a:t>
            </a:r>
            <a:r>
              <a:rPr lang="en-US" sz="3800" baseline="30000" dirty="0" smtClean="0">
                <a:solidFill>
                  <a:prstClr val="white"/>
                </a:solidFill>
                <a:ea typeface="華康儷中黑" panose="020B0509000000000000" pitchFamily="49" charset="-120"/>
              </a:rPr>
              <a:t>™</a:t>
            </a:r>
            <a:r>
              <a:rPr lang="zh-TW" altLang="en-US" sz="3800" dirty="0" smtClean="0">
                <a:solidFill>
                  <a:prstClr val="white"/>
                </a:solidFill>
                <a:ea typeface="華康儷中黑" panose="020B0509000000000000" pitchFamily="49" charset="-120"/>
              </a:rPr>
              <a:t>暗瘡護理</a:t>
            </a:r>
            <a:r>
              <a:rPr lang="en-US" altLang="zh-TW" sz="3800" dirty="0" smtClean="0">
                <a:solidFill>
                  <a:prstClr val="white"/>
                </a:solidFill>
                <a:ea typeface="華康儷中黑" panose="020B0509000000000000" pitchFamily="49" charset="-120"/>
              </a:rPr>
              <a:t>3</a:t>
            </a:r>
            <a:r>
              <a:rPr lang="zh-TW" altLang="en-US" sz="3800" dirty="0" smtClean="0">
                <a:solidFill>
                  <a:prstClr val="white"/>
                </a:solidFill>
                <a:ea typeface="華康儷中黑" panose="020B0509000000000000" pitchFamily="49" charset="-120"/>
              </a:rPr>
              <a:t>部曲 </a:t>
            </a:r>
            <a:r>
              <a:rPr lang="en-US" altLang="zh-TW" sz="4600" dirty="0" smtClean="0">
                <a:solidFill>
                  <a:prstClr val="white"/>
                </a:solidFill>
                <a:ea typeface="華康儷中黑" panose="020B0509000000000000" pitchFamily="49" charset="-120"/>
              </a:rPr>
              <a:t/>
            </a:r>
            <a:br>
              <a:rPr lang="en-US" altLang="zh-TW" sz="4600" dirty="0" smtClean="0">
                <a:solidFill>
                  <a:prstClr val="white"/>
                </a:solidFill>
                <a:ea typeface="華康儷中黑" panose="020B0509000000000000" pitchFamily="49" charset="-120"/>
              </a:rPr>
            </a:br>
            <a:r>
              <a:rPr lang="en-US" sz="3300" dirty="0" smtClean="0">
                <a:solidFill>
                  <a:prstClr val="white"/>
                </a:solidFill>
                <a:ea typeface="華康儷中黑" panose="020B0509000000000000" pitchFamily="49" charset="-120"/>
              </a:rPr>
              <a:t>3 Step Acne Care System</a:t>
            </a:r>
            <a:endParaRPr lang="en-US" sz="3300" b="1" dirty="0">
              <a:solidFill>
                <a:prstClr val="white"/>
              </a:solidFill>
              <a:ea typeface="華康儷中黑" panose="020B0509000000000000" pitchFamily="49" charset="-120"/>
            </a:endParaRPr>
          </a:p>
        </p:txBody>
      </p:sp>
    </p:spTree>
    <p:extLst>
      <p:ext uri="{BB962C8B-B14F-4D97-AF65-F5344CB8AC3E}">
        <p14:creationId xmlns:p14="http://schemas.microsoft.com/office/powerpoint/2010/main" val="2276538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02157" y="1538207"/>
            <a:ext cx="7151243" cy="5167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53000" y="175736"/>
            <a:ext cx="4648200" cy="1077218"/>
          </a:xfrm>
          <a:prstGeom prst="rect">
            <a:avLst/>
          </a:prstGeom>
          <a:noFill/>
        </p:spPr>
        <p:txBody>
          <a:bodyPr wrap="square" rtlCol="0">
            <a:spAutoFit/>
          </a:bodyPr>
          <a:lstStyle/>
          <a:p>
            <a:pPr algn="ctr"/>
            <a:r>
              <a:rPr lang="zh-TW" altLang="en-US" sz="3400" dirty="0">
                <a:solidFill>
                  <a:prstClr val="white"/>
                </a:solidFill>
                <a:latin typeface="華康儷中黑" pitchFamily="49" charset="-120"/>
                <a:ea typeface="華康儷中黑" pitchFamily="49" charset="-120"/>
              </a:rPr>
              <a:t>下載資料單張</a:t>
            </a:r>
            <a:r>
              <a:rPr lang="en-US" altLang="zh-TW" sz="3400" dirty="0">
                <a:solidFill>
                  <a:prstClr val="white"/>
                </a:solidFill>
                <a:latin typeface="華康儷中黑" pitchFamily="49" charset="-120"/>
                <a:ea typeface="華康儷中黑" pitchFamily="49" charset="-120"/>
              </a:rPr>
              <a:t> </a:t>
            </a:r>
          </a:p>
          <a:p>
            <a:pPr algn="ctr"/>
            <a:r>
              <a:rPr lang="en-US" sz="3000" dirty="0">
                <a:solidFill>
                  <a:prstClr val="white"/>
                </a:solidFill>
              </a:rPr>
              <a:t>Download Leaflets</a:t>
            </a:r>
          </a:p>
        </p:txBody>
      </p:sp>
    </p:spTree>
    <p:extLst>
      <p:ext uri="{BB962C8B-B14F-4D97-AF65-F5344CB8AC3E}">
        <p14:creationId xmlns:p14="http://schemas.microsoft.com/office/powerpoint/2010/main" val="4188906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2895600" y="2217738"/>
            <a:ext cx="5999163" cy="923925"/>
          </a:xfrm>
          <a:prstGeom prst="rect">
            <a:avLst/>
          </a:prstGeom>
          <a:noFill/>
          <a:ln w="9525">
            <a:noFill/>
            <a:miter lim="800000"/>
            <a:headEnd/>
            <a:tailEnd/>
          </a:ln>
          <a:effectLst/>
        </p:spPr>
        <p:txBody>
          <a:bodyPr>
            <a:spAutoFit/>
          </a:bodyPr>
          <a:lstStyle/>
          <a:p>
            <a:pPr algn="ctr" defTabSz="457200" eaLnBrk="0" fontAlgn="base" hangingPunct="0">
              <a:spcBef>
                <a:spcPct val="50000"/>
              </a:spcBef>
              <a:spcAft>
                <a:spcPct val="0"/>
              </a:spcAft>
              <a:defRPr/>
            </a:pPr>
            <a:r>
              <a:rPr lang="en-US" sz="5400" b="1" kern="0" dirty="0">
                <a:solidFill>
                  <a:srgbClr val="33CCFF"/>
                </a:solidFill>
              </a:rPr>
              <a:t>Stephen </a:t>
            </a:r>
            <a:r>
              <a:rPr lang="en-US" sz="5400" b="1" kern="0" dirty="0" err="1">
                <a:solidFill>
                  <a:srgbClr val="33CCFF"/>
                </a:solidFill>
              </a:rPr>
              <a:t>Ngan</a:t>
            </a:r>
            <a:endParaRPr lang="en-US" sz="5400" b="1" kern="0" dirty="0">
              <a:solidFill>
                <a:srgbClr val="33CCFF"/>
              </a:solidFill>
            </a:endParaRPr>
          </a:p>
        </p:txBody>
      </p:sp>
      <p:sp>
        <p:nvSpPr>
          <p:cNvPr id="4" name="Text Box 6"/>
          <p:cNvSpPr txBox="1">
            <a:spLocks noChangeArrowheads="1"/>
          </p:cNvSpPr>
          <p:nvPr/>
        </p:nvSpPr>
        <p:spPr bwMode="auto">
          <a:xfrm>
            <a:off x="3240088" y="3154363"/>
            <a:ext cx="5411787"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0" fontAlgn="base" hangingPunct="0">
              <a:spcBef>
                <a:spcPts val="1200"/>
              </a:spcBef>
              <a:spcAft>
                <a:spcPts val="1200"/>
              </a:spcAft>
            </a:pPr>
            <a:r>
              <a:rPr lang="zh-TW" altLang="en-US" sz="3600" dirty="0">
                <a:solidFill>
                  <a:srgbClr val="000000"/>
                </a:solidFill>
                <a:latin typeface="華康儷中黑"/>
              </a:rPr>
              <a:t>保健營養巿場推廣部主管</a:t>
            </a:r>
            <a:r>
              <a:rPr lang="en-US" altLang="zh-TW" sz="2300" b="1" dirty="0">
                <a:solidFill>
                  <a:srgbClr val="000000"/>
                </a:solidFill>
                <a:ea typeface="新細明體" pitchFamily="18" charset="-120"/>
              </a:rPr>
              <a:t>Head of Healthcare Marketing, </a:t>
            </a:r>
            <a:br>
              <a:rPr lang="en-US" altLang="zh-TW" sz="2300" b="1" dirty="0">
                <a:solidFill>
                  <a:srgbClr val="000000"/>
                </a:solidFill>
                <a:ea typeface="新細明體" pitchFamily="18" charset="-120"/>
              </a:rPr>
            </a:br>
            <a:r>
              <a:rPr lang="en-US" altLang="zh-TW" sz="2300" b="1" dirty="0">
                <a:solidFill>
                  <a:srgbClr val="000000"/>
                </a:solidFill>
                <a:ea typeface="新細明體" pitchFamily="18" charset="-120"/>
              </a:rPr>
              <a:t>JAS &amp; Associates</a:t>
            </a:r>
            <a:endParaRPr lang="en-US" altLang="en-US" sz="2300" b="1" dirty="0">
              <a:solidFill>
                <a:srgbClr val="000000"/>
              </a:solidFill>
              <a:ea typeface="新細明體" pitchFamily="18" charset="-120"/>
            </a:endParaRPr>
          </a:p>
        </p:txBody>
      </p:sp>
      <p:pic>
        <p:nvPicPr>
          <p:cNvPr id="5" name="Picture 2"/>
          <p:cNvPicPr>
            <a:picLocks noChangeAspect="1" noChangeArrowheads="1"/>
          </p:cNvPicPr>
          <p:nvPr/>
        </p:nvPicPr>
        <p:blipFill>
          <a:blip r:embed="rId3" cstate="screen"/>
          <a:stretch>
            <a:fillRect/>
          </a:stretch>
        </p:blipFill>
        <p:spPr bwMode="auto">
          <a:xfrm>
            <a:off x="683568" y="2193447"/>
            <a:ext cx="2377440" cy="3541222"/>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
        <p:nvSpPr>
          <p:cNvPr id="6" name="Title 3"/>
          <p:cNvSpPr txBox="1">
            <a:spLocks/>
          </p:cNvSpPr>
          <p:nvPr/>
        </p:nvSpPr>
        <p:spPr bwMode="auto">
          <a:xfrm>
            <a:off x="684213" y="249238"/>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新細明體" pitchFamily="18" charset="-120"/>
              </a:defRPr>
            </a:lvl1pPr>
            <a:lvl2pPr>
              <a:defRPr>
                <a:solidFill>
                  <a:schemeClr val="tx1"/>
                </a:solidFill>
                <a:latin typeface="Arial" charset="0"/>
                <a:ea typeface="新細明體" pitchFamily="18" charset="-120"/>
              </a:defRPr>
            </a:lvl2pPr>
            <a:lvl3pPr>
              <a:defRPr>
                <a:solidFill>
                  <a:schemeClr val="tx1"/>
                </a:solidFill>
                <a:latin typeface="Arial" charset="0"/>
                <a:ea typeface="新細明體" pitchFamily="18" charset="-120"/>
              </a:defRPr>
            </a:lvl3pPr>
            <a:lvl4pPr>
              <a:defRPr>
                <a:solidFill>
                  <a:schemeClr val="tx1"/>
                </a:solidFill>
                <a:latin typeface="Arial" charset="0"/>
                <a:ea typeface="新細明體" pitchFamily="18" charset="-120"/>
              </a:defRPr>
            </a:lvl4pPr>
            <a:lvl5pPr>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algn="ctr" eaLnBrk="0" fontAlgn="base" hangingPunct="0">
              <a:spcBef>
                <a:spcPct val="0"/>
              </a:spcBef>
              <a:spcAft>
                <a:spcPct val="0"/>
              </a:spcAft>
            </a:pPr>
            <a:r>
              <a:rPr lang="ja-JP" altLang="en-US" sz="4800" dirty="0">
                <a:solidFill>
                  <a:srgbClr val="FFFFFF"/>
                </a:solidFill>
                <a:latin typeface="華康儷中黑"/>
                <a:ea typeface="華康儷中黑"/>
              </a:rPr>
              <a:t>消化</a:t>
            </a:r>
            <a:r>
              <a:rPr lang="zh-TW" altLang="en-US" sz="4800" dirty="0">
                <a:solidFill>
                  <a:srgbClr val="FFFFFF"/>
                </a:solidFill>
                <a:latin typeface="華康儷中黑"/>
                <a:ea typeface="華康儷中黑"/>
              </a:rPr>
              <a:t>酵素的威力</a:t>
            </a:r>
            <a:r>
              <a:rPr lang="en-US" altLang="zh-TW" sz="4800" dirty="0">
                <a:solidFill>
                  <a:srgbClr val="FFFFFF"/>
                </a:solidFill>
                <a:latin typeface="華康儷中黑" charset="0"/>
              </a:rPr>
              <a:t/>
            </a:r>
            <a:br>
              <a:rPr lang="en-US" altLang="zh-TW" sz="4800" dirty="0">
                <a:solidFill>
                  <a:srgbClr val="FFFFFF"/>
                </a:solidFill>
                <a:latin typeface="華康儷中黑" charset="0"/>
              </a:rPr>
            </a:br>
            <a:r>
              <a:rPr lang="en-US" altLang="zh-HK" sz="3200" b="1" dirty="0">
                <a:solidFill>
                  <a:srgbClr val="FFFFFF"/>
                </a:solidFill>
                <a:latin typeface="Calibri" pitchFamily="34" charset="0"/>
              </a:rPr>
              <a:t>The Power of Digestive Enzyme</a:t>
            </a:r>
            <a:endParaRPr kumimoji="1" lang="en-US" altLang="en-US" sz="3200" dirty="0">
              <a:solidFill>
                <a:srgbClr val="FFFFFF"/>
              </a:solidFill>
              <a:latin typeface="Calibri" pitchFamily="34" charset="0"/>
            </a:endParaRPr>
          </a:p>
        </p:txBody>
      </p:sp>
    </p:spTree>
    <p:extLst>
      <p:ext uri="{BB962C8B-B14F-4D97-AF65-F5344CB8AC3E}">
        <p14:creationId xmlns:p14="http://schemas.microsoft.com/office/powerpoint/2010/main" val="2452791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1908175" y="2636838"/>
            <a:ext cx="7056438" cy="1352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hangingPunct="0">
              <a:lnSpc>
                <a:spcPct val="93000"/>
              </a:lnSpc>
              <a:spcBef>
                <a:spcPct val="0"/>
              </a:spcBef>
              <a:spcAft>
                <a:spcPct val="0"/>
              </a:spcAft>
              <a:buClr>
                <a:srgbClr val="000000"/>
              </a:buClr>
              <a:buSzPct val="100000"/>
              <a:buFont typeface="Times New Roman" pitchFamily="18" charset="0"/>
              <a:buNone/>
            </a:pPr>
            <a:r>
              <a:rPr lang="ja-JP" altLang="en-US" sz="4800" dirty="0">
                <a:solidFill>
                  <a:srgbClr val="000000"/>
                </a:solidFill>
                <a:latin typeface="華康儷中黑"/>
              </a:rPr>
              <a:t>消化</a:t>
            </a:r>
            <a:r>
              <a:rPr lang="zh-TW" altLang="en-US" sz="4800" dirty="0">
                <a:solidFill>
                  <a:srgbClr val="000000"/>
                </a:solidFill>
                <a:latin typeface="華康儷中黑"/>
              </a:rPr>
              <a:t>酵素的威力</a:t>
            </a:r>
            <a:endParaRPr lang="en-US" altLang="ja-JP" sz="4800" dirty="0">
              <a:solidFill>
                <a:srgbClr val="000000"/>
              </a:solidFill>
              <a:latin typeface="華康儷中黑"/>
            </a:endParaRPr>
          </a:p>
          <a:p>
            <a:pPr defTabSz="457200" fontAlgn="base" hangingPunct="0">
              <a:lnSpc>
                <a:spcPct val="93000"/>
              </a:lnSpc>
              <a:spcBef>
                <a:spcPct val="0"/>
              </a:spcBef>
              <a:spcAft>
                <a:spcPct val="0"/>
              </a:spcAft>
              <a:buClr>
                <a:srgbClr val="000000"/>
              </a:buClr>
              <a:buSzPct val="100000"/>
              <a:buFont typeface="Times New Roman" pitchFamily="18" charset="0"/>
              <a:buNone/>
            </a:pPr>
            <a:r>
              <a:rPr lang="en-US" altLang="zh-HK" sz="4000" dirty="0">
                <a:solidFill>
                  <a:srgbClr val="000000"/>
                </a:solidFill>
                <a:ea typeface="新細明體" pitchFamily="18" charset="-120"/>
              </a:rPr>
              <a:t>The Power of Digestive Enzyme</a:t>
            </a:r>
          </a:p>
        </p:txBody>
      </p:sp>
    </p:spTree>
    <p:extLst>
      <p:ext uri="{BB962C8B-B14F-4D97-AF65-F5344CB8AC3E}">
        <p14:creationId xmlns:p14="http://schemas.microsoft.com/office/powerpoint/2010/main" val="4177348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The GI-tract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3645024"/>
            <a:ext cx="2327275"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1835150" y="260350"/>
            <a:ext cx="7232650" cy="1187450"/>
          </a:xfrm>
        </p:spPr>
        <p:txBody>
          <a:bodyPr/>
          <a:lstStyle/>
          <a:p>
            <a:pPr eaLnBrk="1" hangingPunct="1"/>
            <a:r>
              <a:rPr lang="zh-TW" altLang="en-US" sz="4800" dirty="0" smtClean="0">
                <a:solidFill>
                  <a:schemeClr val="bg1"/>
                </a:solidFill>
                <a:latin typeface="+mn-lt"/>
                <a:ea typeface="+mn-ea"/>
              </a:rPr>
              <a:t>認識腸胃道</a:t>
            </a:r>
            <a:r>
              <a:rPr lang="en-US" altLang="zh-TW" sz="4800" dirty="0" smtClean="0">
                <a:solidFill>
                  <a:schemeClr val="bg1"/>
                </a:solidFill>
                <a:latin typeface="+mn-lt"/>
                <a:ea typeface="+mn-ea"/>
              </a:rPr>
              <a:t/>
            </a:r>
            <a:br>
              <a:rPr lang="en-US" altLang="zh-TW" sz="4800" dirty="0" smtClean="0">
                <a:solidFill>
                  <a:schemeClr val="bg1"/>
                </a:solidFill>
                <a:latin typeface="+mn-lt"/>
                <a:ea typeface="+mn-ea"/>
              </a:rPr>
            </a:br>
            <a:r>
              <a:rPr lang="en-US" altLang="zh-TW" sz="3200" dirty="0" smtClean="0">
                <a:solidFill>
                  <a:schemeClr val="bg1"/>
                </a:solidFill>
                <a:latin typeface="+mn-lt"/>
                <a:ea typeface="+mn-ea"/>
              </a:rPr>
              <a:t>Understanding Gastrointestinal Tract</a:t>
            </a:r>
            <a:endParaRPr lang="zh-TW" altLang="en-US" sz="3200" dirty="0" smtClean="0">
              <a:solidFill>
                <a:schemeClr val="bg1"/>
              </a:solidFill>
              <a:latin typeface="+mn-lt"/>
              <a:ea typeface="+mn-ea"/>
            </a:endParaRPr>
          </a:p>
        </p:txBody>
      </p:sp>
      <p:sp>
        <p:nvSpPr>
          <p:cNvPr id="17412" name="Rectangle 3"/>
          <p:cNvSpPr>
            <a:spLocks noGrp="1" noChangeArrowheads="1"/>
          </p:cNvSpPr>
          <p:nvPr>
            <p:ph type="body" idx="1"/>
          </p:nvPr>
        </p:nvSpPr>
        <p:spPr>
          <a:xfrm>
            <a:off x="1938535" y="1700213"/>
            <a:ext cx="6665913" cy="2274887"/>
          </a:xfrm>
        </p:spPr>
        <p:txBody>
          <a:bodyPr/>
          <a:lstStyle/>
          <a:p>
            <a:pPr eaLnBrk="1" hangingPunct="1">
              <a:lnSpc>
                <a:spcPct val="100000"/>
              </a:lnSpc>
              <a:spcBef>
                <a:spcPts val="600"/>
              </a:spcBef>
              <a:spcAft>
                <a:spcPct val="0"/>
              </a:spcAft>
            </a:pPr>
            <a:r>
              <a:rPr lang="zh-TW" altLang="en-US" dirty="0" smtClean="0">
                <a:solidFill>
                  <a:schemeClr val="tx1"/>
                </a:solidFill>
              </a:rPr>
              <a:t>口</a:t>
            </a:r>
            <a:r>
              <a:rPr lang="zh-TW" altLang="en-US" sz="2000" dirty="0" smtClean="0">
                <a:solidFill>
                  <a:schemeClr val="tx1"/>
                </a:solidFill>
              </a:rPr>
              <a:t>腔 </a:t>
            </a:r>
            <a:r>
              <a:rPr lang="en-US" altLang="zh-TW" sz="2000" dirty="0" smtClean="0">
                <a:solidFill>
                  <a:schemeClr val="tx1"/>
                </a:solidFill>
              </a:rPr>
              <a:t>– </a:t>
            </a:r>
            <a:r>
              <a:rPr lang="zh-TW" altLang="en-US" sz="2000" dirty="0" smtClean="0">
                <a:solidFill>
                  <a:schemeClr val="tx1"/>
                </a:solidFill>
              </a:rPr>
              <a:t>咽喉 </a:t>
            </a:r>
            <a:r>
              <a:rPr lang="en-US" altLang="zh-TW" sz="2000" dirty="0" smtClean="0">
                <a:solidFill>
                  <a:schemeClr val="tx1"/>
                </a:solidFill>
              </a:rPr>
              <a:t>– </a:t>
            </a:r>
            <a:r>
              <a:rPr lang="zh-TW" altLang="en-US" sz="2000" dirty="0" smtClean="0">
                <a:solidFill>
                  <a:schemeClr val="tx1"/>
                </a:solidFill>
              </a:rPr>
              <a:t>食道 </a:t>
            </a:r>
            <a:r>
              <a:rPr lang="en-US" altLang="zh-TW" sz="2000" dirty="0" smtClean="0">
                <a:solidFill>
                  <a:schemeClr val="tx1"/>
                </a:solidFill>
              </a:rPr>
              <a:t>– </a:t>
            </a:r>
            <a:r>
              <a:rPr lang="zh-TW" altLang="en-US" sz="2000" dirty="0" smtClean="0">
                <a:solidFill>
                  <a:schemeClr val="tx1"/>
                </a:solidFill>
              </a:rPr>
              <a:t>胃 </a:t>
            </a:r>
            <a:r>
              <a:rPr lang="en-US" altLang="zh-TW" sz="2000" dirty="0" smtClean="0">
                <a:solidFill>
                  <a:schemeClr val="tx1"/>
                </a:solidFill>
              </a:rPr>
              <a:t>– </a:t>
            </a:r>
            <a:r>
              <a:rPr lang="zh-TW" altLang="en-US" sz="2000" dirty="0" smtClean="0">
                <a:solidFill>
                  <a:schemeClr val="tx1"/>
                </a:solidFill>
              </a:rPr>
              <a:t>小腸 </a:t>
            </a:r>
            <a:r>
              <a:rPr lang="en-US" altLang="zh-TW" sz="2000" dirty="0" smtClean="0">
                <a:solidFill>
                  <a:schemeClr val="tx1"/>
                </a:solidFill>
              </a:rPr>
              <a:t>– </a:t>
            </a:r>
            <a:r>
              <a:rPr lang="zh-TW" altLang="en-US" sz="2000" dirty="0" smtClean="0">
                <a:solidFill>
                  <a:schemeClr val="tx1"/>
                </a:solidFill>
              </a:rPr>
              <a:t>大腸 </a:t>
            </a:r>
            <a:r>
              <a:rPr lang="en-US" altLang="zh-TW" sz="2000" dirty="0" smtClean="0">
                <a:solidFill>
                  <a:schemeClr val="tx1"/>
                </a:solidFill>
              </a:rPr>
              <a:t>– </a:t>
            </a:r>
            <a:r>
              <a:rPr lang="zh-TW" altLang="en-US" sz="2000" dirty="0" smtClean="0">
                <a:solidFill>
                  <a:schemeClr val="tx1"/>
                </a:solidFill>
              </a:rPr>
              <a:t>直腸 </a:t>
            </a:r>
            <a:r>
              <a:rPr lang="en-US" altLang="zh-TW" sz="2000" dirty="0" smtClean="0">
                <a:solidFill>
                  <a:schemeClr val="tx1"/>
                </a:solidFill>
              </a:rPr>
              <a:t>– </a:t>
            </a:r>
            <a:r>
              <a:rPr lang="zh-TW" altLang="en-US" sz="2000" dirty="0" smtClean="0">
                <a:solidFill>
                  <a:schemeClr val="tx1"/>
                </a:solidFill>
              </a:rPr>
              <a:t>肛門</a:t>
            </a:r>
            <a:endParaRPr lang="en-US" altLang="zh-TW" sz="2000" dirty="0" smtClean="0">
              <a:solidFill>
                <a:schemeClr val="tx1"/>
              </a:solidFill>
            </a:endParaRPr>
          </a:p>
          <a:p>
            <a:pPr eaLnBrk="1" hangingPunct="1">
              <a:lnSpc>
                <a:spcPct val="100000"/>
              </a:lnSpc>
              <a:spcBef>
                <a:spcPts val="600"/>
              </a:spcBef>
              <a:spcAft>
                <a:spcPct val="0"/>
              </a:spcAft>
            </a:pPr>
            <a:r>
              <a:rPr lang="zh-TW" altLang="en-US" sz="2000" dirty="0" smtClean="0">
                <a:solidFill>
                  <a:schemeClr val="tx1"/>
                </a:solidFill>
              </a:rPr>
              <a:t>主要工作：</a:t>
            </a:r>
            <a:r>
              <a:rPr lang="en-US" altLang="zh-TW" sz="2000" dirty="0" smtClean="0">
                <a:solidFill>
                  <a:schemeClr val="tx1"/>
                </a:solidFill>
              </a:rPr>
              <a:t> </a:t>
            </a:r>
          </a:p>
          <a:p>
            <a:pPr marL="285750" lvl="1" indent="-227013" eaLnBrk="1" hangingPunct="1">
              <a:lnSpc>
                <a:spcPct val="100000"/>
              </a:lnSpc>
              <a:spcBef>
                <a:spcPts val="600"/>
              </a:spcBef>
              <a:spcAft>
                <a:spcPct val="0"/>
              </a:spcAft>
              <a:buClrTx/>
              <a:buSzPct val="70000"/>
              <a:buFont typeface="Wingdings" pitchFamily="2" charset="2"/>
              <a:buChar char="ü"/>
            </a:pPr>
            <a:r>
              <a:rPr lang="zh-TW" altLang="en-US" sz="2000" dirty="0" smtClean="0">
                <a:solidFill>
                  <a:schemeClr val="tx1"/>
                </a:solidFill>
              </a:rPr>
              <a:t>進食</a:t>
            </a:r>
            <a:r>
              <a:rPr lang="en-US" altLang="zh-TW" sz="2000" dirty="0" smtClean="0">
                <a:solidFill>
                  <a:schemeClr val="tx1"/>
                </a:solidFill>
              </a:rPr>
              <a:t>〔</a:t>
            </a:r>
            <a:r>
              <a:rPr lang="zh-TW" altLang="en-US" sz="2000" dirty="0" smtClean="0">
                <a:solidFill>
                  <a:schemeClr val="tx1"/>
                </a:solidFill>
              </a:rPr>
              <a:t>口</a:t>
            </a:r>
            <a:r>
              <a:rPr lang="en-US" altLang="zh-TW" sz="2000" dirty="0" smtClean="0">
                <a:solidFill>
                  <a:schemeClr val="tx1"/>
                </a:solidFill>
              </a:rPr>
              <a:t>〕</a:t>
            </a:r>
          </a:p>
          <a:p>
            <a:pPr marL="285750" lvl="1" indent="-227013" eaLnBrk="1" hangingPunct="1">
              <a:lnSpc>
                <a:spcPct val="100000"/>
              </a:lnSpc>
              <a:spcBef>
                <a:spcPts val="600"/>
              </a:spcBef>
              <a:spcAft>
                <a:spcPct val="0"/>
              </a:spcAft>
              <a:buClrTx/>
              <a:buSzPct val="70000"/>
              <a:buFont typeface="Wingdings" pitchFamily="2" charset="2"/>
              <a:buChar char="ü"/>
            </a:pPr>
            <a:r>
              <a:rPr lang="zh-TW" altLang="en-US" sz="2000" dirty="0" smtClean="0">
                <a:solidFill>
                  <a:schemeClr val="tx1"/>
                </a:solidFill>
              </a:rPr>
              <a:t>消化食物</a:t>
            </a:r>
            <a:r>
              <a:rPr lang="en-US" altLang="zh-TW" sz="2000" dirty="0" smtClean="0">
                <a:solidFill>
                  <a:schemeClr val="tx1"/>
                </a:solidFill>
              </a:rPr>
              <a:t>〔</a:t>
            </a:r>
            <a:r>
              <a:rPr lang="zh-TW" altLang="en-US" sz="2000" dirty="0" smtClean="0">
                <a:solidFill>
                  <a:schemeClr val="tx1"/>
                </a:solidFill>
              </a:rPr>
              <a:t>口，胃，小腸</a:t>
            </a:r>
            <a:r>
              <a:rPr lang="en-US" altLang="zh-TW" sz="2000" dirty="0" smtClean="0">
                <a:solidFill>
                  <a:schemeClr val="tx1"/>
                </a:solidFill>
              </a:rPr>
              <a:t>〕</a:t>
            </a:r>
          </a:p>
          <a:p>
            <a:pPr marL="285750" lvl="1" indent="-227013" eaLnBrk="1" hangingPunct="1">
              <a:lnSpc>
                <a:spcPct val="100000"/>
              </a:lnSpc>
              <a:spcBef>
                <a:spcPts val="600"/>
              </a:spcBef>
              <a:spcAft>
                <a:spcPct val="0"/>
              </a:spcAft>
              <a:buClrTx/>
              <a:buSzPct val="70000"/>
              <a:buFont typeface="Wingdings" pitchFamily="2" charset="2"/>
              <a:buChar char="ü"/>
            </a:pPr>
            <a:r>
              <a:rPr lang="zh-TW" altLang="en-US" sz="2000" dirty="0" smtClean="0">
                <a:solidFill>
                  <a:schemeClr val="tx1"/>
                </a:solidFill>
              </a:rPr>
              <a:t>吸收營養</a:t>
            </a:r>
            <a:r>
              <a:rPr lang="en-US" altLang="zh-TW" sz="2000" dirty="0" smtClean="0">
                <a:solidFill>
                  <a:schemeClr val="tx1"/>
                </a:solidFill>
              </a:rPr>
              <a:t>〔</a:t>
            </a:r>
            <a:r>
              <a:rPr lang="zh-TW" altLang="en-US" sz="2000" dirty="0" smtClean="0">
                <a:solidFill>
                  <a:schemeClr val="tx1"/>
                </a:solidFill>
              </a:rPr>
              <a:t>胃，小腸，大腸，直腸</a:t>
            </a:r>
            <a:r>
              <a:rPr lang="en-US" altLang="zh-TW" sz="2000" dirty="0" smtClean="0">
                <a:solidFill>
                  <a:schemeClr val="tx1"/>
                </a:solidFill>
              </a:rPr>
              <a:t>〕 </a:t>
            </a:r>
          </a:p>
          <a:p>
            <a:pPr marL="285750" lvl="1" indent="-227013" eaLnBrk="1" hangingPunct="1">
              <a:lnSpc>
                <a:spcPct val="100000"/>
              </a:lnSpc>
              <a:spcBef>
                <a:spcPts val="600"/>
              </a:spcBef>
              <a:spcAft>
                <a:spcPct val="0"/>
              </a:spcAft>
              <a:buClrTx/>
              <a:buSzPct val="70000"/>
              <a:buFont typeface="Wingdings" pitchFamily="2" charset="2"/>
              <a:buChar char="ü"/>
            </a:pPr>
            <a:r>
              <a:rPr lang="zh-TW" altLang="en-US" sz="2000" dirty="0" smtClean="0">
                <a:solidFill>
                  <a:schemeClr val="tx1"/>
                </a:solidFill>
              </a:rPr>
              <a:t>排出廢物</a:t>
            </a:r>
            <a:r>
              <a:rPr lang="en-US" altLang="zh-TW" sz="2000" dirty="0" smtClean="0">
                <a:solidFill>
                  <a:schemeClr val="tx1"/>
                </a:solidFill>
              </a:rPr>
              <a:t>〔</a:t>
            </a:r>
            <a:r>
              <a:rPr lang="zh-TW" altLang="en-US" sz="2000" dirty="0" smtClean="0">
                <a:solidFill>
                  <a:schemeClr val="tx1"/>
                </a:solidFill>
              </a:rPr>
              <a:t>肛門</a:t>
            </a:r>
            <a:r>
              <a:rPr lang="en-US" altLang="zh-TW" sz="2000" dirty="0" smtClean="0">
                <a:solidFill>
                  <a:schemeClr val="tx1"/>
                </a:solidFill>
              </a:rPr>
              <a:t>〕</a:t>
            </a:r>
          </a:p>
          <a:p>
            <a:pPr eaLnBrk="1" hangingPunct="1">
              <a:lnSpc>
                <a:spcPct val="100000"/>
              </a:lnSpc>
            </a:pPr>
            <a:endParaRPr lang="en-US" altLang="zh-TW" dirty="0" smtClean="0">
              <a:solidFill>
                <a:schemeClr val="tx1"/>
              </a:solidFill>
            </a:endParaRPr>
          </a:p>
        </p:txBody>
      </p:sp>
      <p:sp>
        <p:nvSpPr>
          <p:cNvPr id="3077" name="Rectangle 3"/>
          <p:cNvSpPr txBox="1">
            <a:spLocks noChangeArrowheads="1"/>
          </p:cNvSpPr>
          <p:nvPr/>
        </p:nvSpPr>
        <p:spPr bwMode="auto">
          <a:xfrm>
            <a:off x="1835696" y="4001472"/>
            <a:ext cx="511348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新細明體" pitchFamily="18" charset="-120"/>
              </a:defRPr>
            </a:lvl1pPr>
            <a:lvl2pPr marL="685800">
              <a:defRPr>
                <a:solidFill>
                  <a:schemeClr val="tx1"/>
                </a:solidFill>
                <a:latin typeface="Arial" charset="0"/>
                <a:ea typeface="新細明體" pitchFamily="18" charset="-120"/>
              </a:defRPr>
            </a:lvl2pPr>
            <a:lvl3pPr>
              <a:defRPr>
                <a:solidFill>
                  <a:schemeClr val="tx1"/>
                </a:solidFill>
                <a:latin typeface="Arial" charset="0"/>
                <a:ea typeface="新細明體" pitchFamily="18" charset="-120"/>
              </a:defRPr>
            </a:lvl3pPr>
            <a:lvl4pPr>
              <a:defRPr>
                <a:solidFill>
                  <a:schemeClr val="tx1"/>
                </a:solidFill>
                <a:latin typeface="Arial" charset="0"/>
                <a:ea typeface="新細明體" pitchFamily="18" charset="-120"/>
              </a:defRPr>
            </a:lvl4pPr>
            <a:lvl5pPr>
              <a:defRPr>
                <a:solidFill>
                  <a:schemeClr val="tx1"/>
                </a:solidFill>
                <a:latin typeface="Arial" charset="0"/>
                <a:ea typeface="新細明體" pitchFamily="18" charset="-120"/>
              </a:defRPr>
            </a:lvl5pPr>
            <a:lvl6pPr marL="2514600" indent="-228600" defTabSz="457200" eaLnBrk="0" fontAlgn="base" hangingPunct="0">
              <a:spcBef>
                <a:spcPct val="0"/>
              </a:spcBef>
              <a:spcAft>
                <a:spcPct val="0"/>
              </a:spcAft>
              <a:defRPr>
                <a:solidFill>
                  <a:schemeClr val="tx1"/>
                </a:solidFill>
                <a:latin typeface="Arial" charset="0"/>
                <a:ea typeface="新細明體" pitchFamily="18" charset="-120"/>
              </a:defRPr>
            </a:lvl6pPr>
            <a:lvl7pPr marL="2971800" indent="-228600" defTabSz="457200" eaLnBrk="0" fontAlgn="base" hangingPunct="0">
              <a:spcBef>
                <a:spcPct val="0"/>
              </a:spcBef>
              <a:spcAft>
                <a:spcPct val="0"/>
              </a:spcAft>
              <a:defRPr>
                <a:solidFill>
                  <a:schemeClr val="tx1"/>
                </a:solidFill>
                <a:latin typeface="Arial" charset="0"/>
                <a:ea typeface="新細明體" pitchFamily="18" charset="-120"/>
              </a:defRPr>
            </a:lvl7pPr>
            <a:lvl8pPr marL="3429000" indent="-228600" defTabSz="457200" eaLnBrk="0" fontAlgn="base" hangingPunct="0">
              <a:spcBef>
                <a:spcPct val="0"/>
              </a:spcBef>
              <a:spcAft>
                <a:spcPct val="0"/>
              </a:spcAft>
              <a:defRPr>
                <a:solidFill>
                  <a:schemeClr val="tx1"/>
                </a:solidFill>
                <a:latin typeface="Arial" charset="0"/>
                <a:ea typeface="新細明體" pitchFamily="18" charset="-120"/>
              </a:defRPr>
            </a:lvl8pPr>
            <a:lvl9pPr marL="3886200" indent="-228600" defTabSz="457200" eaLnBrk="0" fontAlgn="base" hangingPunct="0">
              <a:spcBef>
                <a:spcPct val="0"/>
              </a:spcBef>
              <a:spcAft>
                <a:spcPct val="0"/>
              </a:spcAft>
              <a:defRPr>
                <a:solidFill>
                  <a:schemeClr val="tx1"/>
                </a:solidFill>
                <a:latin typeface="Arial" charset="0"/>
                <a:ea typeface="新細明體" pitchFamily="18" charset="-120"/>
              </a:defRPr>
            </a:lvl9pPr>
          </a:lstStyle>
          <a:p>
            <a:pPr defTabSz="457200" eaLnBrk="0" fontAlgn="base" hangingPunct="0">
              <a:spcAft>
                <a:spcPct val="0"/>
              </a:spcAft>
              <a:buSzPct val="70000"/>
              <a:defRPr/>
            </a:pPr>
            <a:r>
              <a:rPr lang="en-US" altLang="zh-TW" b="1" dirty="0" smtClean="0">
                <a:solidFill>
                  <a:srgbClr val="000000"/>
                </a:solidFill>
                <a:latin typeface="Calibri"/>
                <a:ea typeface="華康儷中黑"/>
              </a:rPr>
              <a:t>Mouth - Throat - Esophagus - Stomach - Intestine - Colon - Rectum - Anus </a:t>
            </a:r>
          </a:p>
          <a:p>
            <a:pPr defTabSz="457200" eaLnBrk="0" fontAlgn="base" hangingPunct="0">
              <a:spcAft>
                <a:spcPct val="0"/>
              </a:spcAft>
              <a:buSzPct val="70000"/>
              <a:defRPr/>
            </a:pPr>
            <a:r>
              <a:rPr lang="en-US" altLang="zh-TW" dirty="0" smtClean="0">
                <a:solidFill>
                  <a:srgbClr val="000000"/>
                </a:solidFill>
                <a:latin typeface="Calibri"/>
                <a:ea typeface="華康儷中黑"/>
              </a:rPr>
              <a:t>Main tasks:</a:t>
            </a:r>
          </a:p>
          <a:p>
            <a:pPr marL="225425" lvl="1" indent="-225425" defTabSz="457200" eaLnBrk="0" fontAlgn="base" hangingPunct="0">
              <a:spcAft>
                <a:spcPct val="0"/>
              </a:spcAft>
              <a:buSzPct val="70000"/>
              <a:buFont typeface="Wingdings" pitchFamily="2" charset="2"/>
              <a:buChar char="ü"/>
              <a:defRPr/>
            </a:pPr>
            <a:r>
              <a:rPr lang="en-US" altLang="zh-TW" dirty="0" smtClean="0">
                <a:solidFill>
                  <a:srgbClr val="000000"/>
                </a:solidFill>
                <a:latin typeface="Calibri"/>
                <a:ea typeface="華康儷中黑"/>
              </a:rPr>
              <a:t>Eating (mouth)</a:t>
            </a:r>
          </a:p>
          <a:p>
            <a:pPr marL="225425" lvl="1" indent="-225425" defTabSz="457200" eaLnBrk="0" fontAlgn="base" hangingPunct="0">
              <a:spcAft>
                <a:spcPct val="0"/>
              </a:spcAft>
              <a:buSzPct val="70000"/>
              <a:buFont typeface="Wingdings" pitchFamily="2" charset="2"/>
              <a:buChar char="ü"/>
              <a:defRPr/>
            </a:pPr>
            <a:r>
              <a:rPr lang="en-US" altLang="zh-TW" dirty="0" smtClean="0">
                <a:solidFill>
                  <a:srgbClr val="000000"/>
                </a:solidFill>
                <a:latin typeface="Calibri"/>
                <a:ea typeface="華康儷中黑"/>
              </a:rPr>
              <a:t>Digestion of food (mouth, stomach, small intestine)</a:t>
            </a:r>
          </a:p>
          <a:p>
            <a:pPr marL="225425" lvl="1" indent="-225425" defTabSz="457200" eaLnBrk="0" fontAlgn="base" hangingPunct="0">
              <a:spcAft>
                <a:spcPct val="0"/>
              </a:spcAft>
              <a:buSzPct val="70000"/>
              <a:buFont typeface="Wingdings" pitchFamily="2" charset="2"/>
              <a:buChar char="ü"/>
              <a:defRPr/>
            </a:pPr>
            <a:r>
              <a:rPr lang="en-US" altLang="zh-TW" dirty="0" smtClean="0">
                <a:solidFill>
                  <a:srgbClr val="000000"/>
                </a:solidFill>
                <a:latin typeface="Calibri"/>
                <a:ea typeface="華康儷中黑"/>
              </a:rPr>
              <a:t>Absorption of nutrients (stomach, small intestine, large intestine, rectum)</a:t>
            </a:r>
          </a:p>
          <a:p>
            <a:pPr marL="225425" lvl="1" indent="-225425" defTabSz="457200" eaLnBrk="0" fontAlgn="base" hangingPunct="0">
              <a:spcAft>
                <a:spcPct val="0"/>
              </a:spcAft>
              <a:buSzPct val="70000"/>
              <a:buFont typeface="Wingdings" pitchFamily="2" charset="2"/>
              <a:buChar char="ü"/>
              <a:defRPr/>
            </a:pPr>
            <a:r>
              <a:rPr lang="en-US" altLang="zh-TW" dirty="0" smtClean="0">
                <a:solidFill>
                  <a:srgbClr val="000000"/>
                </a:solidFill>
                <a:latin typeface="Calibri"/>
                <a:ea typeface="華康儷中黑"/>
              </a:rPr>
              <a:t>Waste discharge (anal)</a:t>
            </a:r>
          </a:p>
        </p:txBody>
      </p:sp>
    </p:spTree>
    <p:extLst>
      <p:ext uri="{BB962C8B-B14F-4D97-AF65-F5344CB8AC3E}">
        <p14:creationId xmlns:p14="http://schemas.microsoft.com/office/powerpoint/2010/main" val="1591822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52400" y="185524"/>
            <a:ext cx="8915400" cy="1077218"/>
          </a:xfrm>
          <a:prstGeom prst="rect">
            <a:avLst/>
          </a:prstGeom>
          <a:noFill/>
        </p:spPr>
        <p:txBody>
          <a:bodyPr wrap="square" rtlCol="0">
            <a:spAutoFit/>
          </a:bodyPr>
          <a:lstStyle/>
          <a:p>
            <a:pPr fontAlgn="base">
              <a:spcBef>
                <a:spcPct val="0"/>
              </a:spcBef>
              <a:spcAft>
                <a:spcPct val="0"/>
              </a:spcAft>
            </a:pPr>
            <a:r>
              <a:rPr kumimoji="1" lang="zh-TW" altLang="en-US" sz="3400" dirty="0">
                <a:solidFill>
                  <a:srgbClr val="FFFFFF"/>
                </a:solidFill>
                <a:ea typeface="華康儷中黑" panose="020B0509000000000000" pitchFamily="49" charset="-120"/>
              </a:rPr>
              <a:t>會議聯盟系統一產品訓練</a:t>
            </a:r>
            <a:endParaRPr kumimoji="1" lang="en-US" altLang="zh-TW" sz="3400" dirty="0">
              <a:solidFill>
                <a:srgbClr val="FFFFFF"/>
              </a:solidFill>
              <a:ea typeface="華康儷中黑" panose="020B0509000000000000" pitchFamily="49" charset="-120"/>
            </a:endParaRPr>
          </a:p>
          <a:p>
            <a:pPr fontAlgn="base">
              <a:spcBef>
                <a:spcPct val="0"/>
              </a:spcBef>
              <a:spcAft>
                <a:spcPct val="0"/>
              </a:spcAft>
            </a:pPr>
            <a:r>
              <a:rPr kumimoji="1" lang="en-US" altLang="zh-TW" sz="3000" b="1" dirty="0">
                <a:solidFill>
                  <a:srgbClr val="FFFFFF"/>
                </a:solidFill>
                <a:ea typeface="華康儷中黑" panose="020B0509000000000000" pitchFamily="49" charset="-120"/>
              </a:rPr>
              <a:t>NMTSS – Product Trainings</a:t>
            </a:r>
          </a:p>
        </p:txBody>
      </p:sp>
      <p:pic>
        <p:nvPicPr>
          <p:cNvPr id="7"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p:nvPr/>
        </p:nvGrpSpPr>
        <p:grpSpPr>
          <a:xfrm>
            <a:off x="441326" y="2648972"/>
            <a:ext cx="2497137" cy="879782"/>
            <a:chOff x="441326" y="2648972"/>
            <a:chExt cx="2497137" cy="879782"/>
          </a:xfrm>
        </p:grpSpPr>
        <p:sp>
          <p:nvSpPr>
            <p:cNvPr id="13" name="AutoShape 19"/>
            <p:cNvSpPr>
              <a:spLocks noChangeArrowheads="1"/>
            </p:cNvSpPr>
            <p:nvPr/>
          </p:nvSpPr>
          <p:spPr bwMode="auto">
            <a:xfrm>
              <a:off x="521125" y="2648972"/>
              <a:ext cx="2334788" cy="856228"/>
            </a:xfrm>
            <a:prstGeom prst="roundRect">
              <a:avLst>
                <a:gd name="adj" fmla="val 16667"/>
              </a:avLst>
            </a:prstGeom>
            <a:solidFill>
              <a:schemeClr val="accent4">
                <a:lumMod val="60000"/>
                <a:lumOff val="40000"/>
              </a:schemeClr>
            </a:solidFill>
            <a:ln w="28575" algn="ctr">
              <a:solidFill>
                <a:schemeClr val="bg1"/>
              </a:solidFill>
              <a:round/>
              <a:headEnd/>
              <a:tailEnd/>
            </a:ln>
          </p:spPr>
          <p:txBody>
            <a:bodyPr wrap="none" lIns="65298" tIns="32649" rIns="65298" bIns="32649" anchor="ct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fontAlgn="base">
                <a:spcBef>
                  <a:spcPct val="0"/>
                </a:spcBef>
                <a:spcAft>
                  <a:spcPct val="0"/>
                </a:spcAft>
              </a:pPr>
              <a:endParaRPr kumimoji="1" lang="zh-TW" altLang="zh-TW" sz="1100" u="none">
                <a:solidFill>
                  <a:srgbClr val="000000"/>
                </a:solidFill>
                <a:latin typeface="Calibri" panose="020F0502020204030204" pitchFamily="34" charset="0"/>
                <a:ea typeface="華康儷中黑" panose="020B0509000000000000" pitchFamily="49" charset="-120"/>
              </a:endParaRPr>
            </a:p>
          </p:txBody>
        </p:sp>
        <p:sp>
          <p:nvSpPr>
            <p:cNvPr id="14" name="Text Box 26"/>
            <p:cNvSpPr txBox="1">
              <a:spLocks noChangeArrowheads="1"/>
            </p:cNvSpPr>
            <p:nvPr/>
          </p:nvSpPr>
          <p:spPr bwMode="auto">
            <a:xfrm>
              <a:off x="441326" y="2667000"/>
              <a:ext cx="2497137" cy="8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10" rIns="91418" bIns="45710">
              <a:spAutoFit/>
            </a:bodyPr>
            <a:lstStyle>
              <a:lvl1pPr defTabSz="912813">
                <a:defRPr sz="3600" u="sng">
                  <a:solidFill>
                    <a:schemeClr val="tx1"/>
                  </a:solidFill>
                  <a:latin typeface="Arial" pitchFamily="34" charset="0"/>
                  <a:ea typeface="ＭＳ Ｐゴシック" pitchFamily="34" charset="-128"/>
                </a:defRPr>
              </a:lvl1pPr>
              <a:lvl2pPr marL="742950" indent="-285750" defTabSz="912813">
                <a:defRPr sz="3600" u="sng">
                  <a:solidFill>
                    <a:schemeClr val="tx1"/>
                  </a:solidFill>
                  <a:latin typeface="Arial" pitchFamily="34" charset="0"/>
                  <a:ea typeface="ＭＳ Ｐゴシック" pitchFamily="34" charset="-128"/>
                </a:defRPr>
              </a:lvl2pPr>
              <a:lvl3pPr marL="1143000" indent="-228600" defTabSz="912813">
                <a:defRPr sz="3600" u="sng">
                  <a:solidFill>
                    <a:schemeClr val="tx1"/>
                  </a:solidFill>
                  <a:latin typeface="Arial" pitchFamily="34" charset="0"/>
                  <a:ea typeface="ＭＳ Ｐゴシック" pitchFamily="34" charset="-128"/>
                </a:defRPr>
              </a:lvl3pPr>
              <a:lvl4pPr marL="1600200" indent="-228600" defTabSz="912813">
                <a:defRPr sz="3600" u="sng">
                  <a:solidFill>
                    <a:schemeClr val="tx1"/>
                  </a:solidFill>
                  <a:latin typeface="Arial" pitchFamily="34" charset="0"/>
                  <a:ea typeface="ＭＳ Ｐゴシック" pitchFamily="34" charset="-128"/>
                </a:defRPr>
              </a:lvl4pPr>
              <a:lvl5pPr marL="2057400" indent="-228600" defTabSz="912813">
                <a:defRPr sz="3600" u="sng">
                  <a:solidFill>
                    <a:schemeClr val="tx1"/>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fontAlgn="base">
                <a:spcBef>
                  <a:spcPct val="0"/>
                </a:spcBef>
                <a:spcAft>
                  <a:spcPct val="0"/>
                </a:spcAft>
              </a:pPr>
              <a:r>
                <a:rPr kumimoji="1" lang="zh-TW" altLang="en-US" sz="1800" u="none" dirty="0" smtClean="0">
                  <a:solidFill>
                    <a:srgbClr val="000000"/>
                  </a:solidFill>
                  <a:latin typeface="Calibri" panose="020F0502020204030204" pitchFamily="34" charset="0"/>
                  <a:ea typeface="華康儷中黑" panose="020B0509000000000000" pitchFamily="49" charset="-120"/>
                </a:rPr>
                <a:t>產品概覽</a:t>
              </a:r>
              <a:endParaRPr kumimoji="1" lang="en-US" altLang="zh-TW" sz="1800" u="none" dirty="0" smtClean="0">
                <a:solidFill>
                  <a:srgbClr val="000000"/>
                </a:solidFill>
                <a:latin typeface="Calibri" panose="020F0502020204030204" pitchFamily="34" charset="0"/>
                <a:ea typeface="華康儷中黑" panose="020B0509000000000000" pitchFamily="49" charset="-120"/>
              </a:endParaRPr>
            </a:p>
            <a:p>
              <a:pPr algn="ctr" fontAlgn="base">
                <a:spcBef>
                  <a:spcPct val="0"/>
                </a:spcBef>
                <a:spcAft>
                  <a:spcPct val="0"/>
                </a:spcAft>
              </a:pPr>
              <a:r>
                <a:rPr kumimoji="1" lang="en-US" altLang="zh-TW" sz="1600" u="none" dirty="0" smtClean="0">
                  <a:solidFill>
                    <a:srgbClr val="000000"/>
                  </a:solidFill>
                  <a:latin typeface="Calibri" panose="020F0502020204030204" pitchFamily="34" charset="0"/>
                  <a:ea typeface="華康儷中黑" panose="020B0509000000000000" pitchFamily="49" charset="-120"/>
                </a:rPr>
                <a:t>Product University Major Overview</a:t>
              </a:r>
              <a:endParaRPr kumimoji="1" lang="zh-TW" altLang="en-US" sz="1600" u="none" dirty="0">
                <a:solidFill>
                  <a:srgbClr val="000000"/>
                </a:solidFill>
                <a:latin typeface="Calibri" panose="020F0502020204030204" pitchFamily="34" charset="0"/>
                <a:ea typeface="華康儷中黑" panose="020B0509000000000000" pitchFamily="49" charset="-120"/>
              </a:endParaRPr>
            </a:p>
          </p:txBody>
        </p:sp>
      </p:grpSp>
      <p:grpSp>
        <p:nvGrpSpPr>
          <p:cNvPr id="4" name="Group 6144"/>
          <p:cNvGrpSpPr/>
          <p:nvPr/>
        </p:nvGrpSpPr>
        <p:grpSpPr>
          <a:xfrm>
            <a:off x="6248400" y="2514600"/>
            <a:ext cx="2362200" cy="1282700"/>
            <a:chOff x="6248400" y="2514600"/>
            <a:chExt cx="2362200" cy="1282700"/>
          </a:xfrm>
        </p:grpSpPr>
        <p:sp>
          <p:nvSpPr>
            <p:cNvPr id="8" name="AutoShape 20"/>
            <p:cNvSpPr>
              <a:spLocks noChangeArrowheads="1"/>
            </p:cNvSpPr>
            <p:nvPr/>
          </p:nvSpPr>
          <p:spPr bwMode="auto">
            <a:xfrm>
              <a:off x="6248400" y="2514600"/>
              <a:ext cx="2362200" cy="1206500"/>
            </a:xfrm>
            <a:prstGeom prst="roundRect">
              <a:avLst>
                <a:gd name="adj" fmla="val 16667"/>
              </a:avLst>
            </a:prstGeom>
            <a:solidFill>
              <a:srgbClr val="FF9BBC"/>
            </a:solidFill>
            <a:ln w="28575" algn="ctr">
              <a:solidFill>
                <a:schemeClr val="bg1"/>
              </a:solidFill>
              <a:round/>
              <a:headEnd/>
              <a:tailEnd/>
            </a:ln>
          </p:spPr>
          <p:txBody>
            <a:bodyPr wrap="none" lIns="65298" tIns="32649" rIns="65298" bIns="32649" anchor="ct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fontAlgn="base">
                <a:spcBef>
                  <a:spcPct val="0"/>
                </a:spcBef>
                <a:spcAft>
                  <a:spcPct val="0"/>
                </a:spcAft>
              </a:pPr>
              <a:endParaRPr kumimoji="1" lang="zh-TW" altLang="zh-TW" sz="1100" u="none">
                <a:solidFill>
                  <a:srgbClr val="000000"/>
                </a:solidFill>
                <a:latin typeface="Calibri" panose="020F0502020204030204" pitchFamily="34" charset="0"/>
                <a:ea typeface="華康儷中黑" panose="020B0509000000000000" pitchFamily="49" charset="-120"/>
              </a:endParaRPr>
            </a:p>
          </p:txBody>
        </p:sp>
        <p:sp>
          <p:nvSpPr>
            <p:cNvPr id="9" name="Text Box 25"/>
            <p:cNvSpPr txBox="1">
              <a:spLocks noChangeArrowheads="1"/>
            </p:cNvSpPr>
            <p:nvPr/>
          </p:nvSpPr>
          <p:spPr bwMode="auto">
            <a:xfrm>
              <a:off x="6465656" y="2514600"/>
              <a:ext cx="18875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defTabSz="912813">
                <a:defRPr sz="3600" u="sng">
                  <a:solidFill>
                    <a:schemeClr val="tx1"/>
                  </a:solidFill>
                  <a:latin typeface="Arial" pitchFamily="34" charset="0"/>
                  <a:ea typeface="ＭＳ Ｐゴシック" pitchFamily="34" charset="-128"/>
                </a:defRPr>
              </a:lvl1pPr>
              <a:lvl2pPr marL="742950" indent="-285750" defTabSz="912813">
                <a:defRPr sz="3600" u="sng">
                  <a:solidFill>
                    <a:schemeClr val="tx1"/>
                  </a:solidFill>
                  <a:latin typeface="Arial" pitchFamily="34" charset="0"/>
                  <a:ea typeface="ＭＳ Ｐゴシック" pitchFamily="34" charset="-128"/>
                </a:defRPr>
              </a:lvl2pPr>
              <a:lvl3pPr marL="1143000" indent="-228600" defTabSz="912813">
                <a:defRPr sz="3600" u="sng">
                  <a:solidFill>
                    <a:schemeClr val="tx1"/>
                  </a:solidFill>
                  <a:latin typeface="Arial" pitchFamily="34" charset="0"/>
                  <a:ea typeface="ＭＳ Ｐゴシック" pitchFamily="34" charset="-128"/>
                </a:defRPr>
              </a:lvl3pPr>
              <a:lvl4pPr marL="1600200" indent="-228600" defTabSz="912813">
                <a:defRPr sz="3600" u="sng">
                  <a:solidFill>
                    <a:schemeClr val="tx1"/>
                  </a:solidFill>
                  <a:latin typeface="Arial" pitchFamily="34" charset="0"/>
                  <a:ea typeface="ＭＳ Ｐゴシック" pitchFamily="34" charset="-128"/>
                </a:defRPr>
              </a:lvl4pPr>
              <a:lvl5pPr marL="2057400" indent="-228600" defTabSz="912813">
                <a:defRPr sz="3600" u="sng">
                  <a:solidFill>
                    <a:schemeClr val="tx1"/>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altLang="en-US" sz="1600" u="none" dirty="0" smtClean="0">
                  <a:solidFill>
                    <a:srgbClr val="000000"/>
                  </a:solidFill>
                  <a:latin typeface="Calibri" panose="020F0502020204030204" pitchFamily="34" charset="0"/>
                  <a:ea typeface="華康儷中黑" panose="020B0509000000000000" pitchFamily="49" charset="-120"/>
                </a:rPr>
                <a:t>Motives</a:t>
              </a:r>
              <a:r>
                <a:rPr kumimoji="1" lang="en-US" altLang="zh-TW" sz="1600" u="none" dirty="0" smtClean="0">
                  <a:solidFill>
                    <a:srgbClr val="000000"/>
                  </a:solidFill>
                  <a:latin typeface="Calibri" panose="020F0502020204030204" pitchFamily="34" charset="0"/>
                  <a:ea typeface="華康儷中黑" panose="020B0509000000000000" pitchFamily="49" charset="-120"/>
                </a:rPr>
                <a:t>®</a:t>
              </a:r>
              <a:r>
                <a:rPr lang="zh-TW" altLang="en-US" sz="1600" u="none" dirty="0" smtClean="0">
                  <a:solidFill>
                    <a:srgbClr val="000000"/>
                  </a:solidFill>
                  <a:latin typeface="Calibri" panose="020F0502020204030204" pitchFamily="34" charset="0"/>
                  <a:ea typeface="華康儷中黑" panose="020B0509000000000000" pitchFamily="49" charset="-120"/>
                </a:rPr>
                <a:t>事</a:t>
              </a:r>
              <a:r>
                <a:rPr lang="zh-TW" altLang="en-US" sz="1600" u="none" dirty="0">
                  <a:solidFill>
                    <a:srgbClr val="000000"/>
                  </a:solidFill>
                  <a:latin typeface="Calibri" panose="020F0502020204030204" pitchFamily="34" charset="0"/>
                  <a:ea typeface="華康儷中黑" panose="020B0509000000000000" pitchFamily="49" charset="-120"/>
                </a:rPr>
                <a:t>業簡</a:t>
              </a:r>
              <a:r>
                <a:rPr lang="zh-TW" altLang="en-US" sz="1600" u="none" dirty="0" smtClean="0">
                  <a:solidFill>
                    <a:srgbClr val="000000"/>
                  </a:solidFill>
                  <a:latin typeface="Calibri" panose="020F0502020204030204" pitchFamily="34" charset="0"/>
                  <a:ea typeface="華康儷中黑" panose="020B0509000000000000" pitchFamily="49" charset="-120"/>
                </a:rPr>
                <a:t>報</a:t>
              </a:r>
              <a:endParaRPr lang="en-US" altLang="zh-TW" sz="1600" u="none" dirty="0" smtClean="0">
                <a:solidFill>
                  <a:srgbClr val="000000"/>
                </a:solidFill>
                <a:latin typeface="Calibri" panose="020F0502020204030204" pitchFamily="34" charset="0"/>
                <a:ea typeface="華康儷中黑" panose="020B0509000000000000" pitchFamily="49" charset="-120"/>
              </a:endParaRPr>
            </a:p>
            <a:p>
              <a:pPr algn="ctr" fontAlgn="base">
                <a:spcBef>
                  <a:spcPct val="0"/>
                </a:spcBef>
                <a:spcAft>
                  <a:spcPct val="0"/>
                </a:spcAft>
              </a:pPr>
              <a:r>
                <a:rPr lang="en-US" altLang="en-US" sz="1600" u="none" dirty="0" smtClean="0">
                  <a:solidFill>
                    <a:srgbClr val="000000"/>
                  </a:solidFill>
                  <a:latin typeface="Calibri" panose="020F0502020204030204" pitchFamily="34" charset="0"/>
                  <a:ea typeface="華康儷中黑" panose="020B0509000000000000" pitchFamily="49" charset="-120"/>
                </a:rPr>
                <a:t>Motives</a:t>
              </a:r>
              <a:r>
                <a:rPr kumimoji="1" lang="en-US" altLang="zh-TW" sz="1600" u="none" dirty="0" smtClean="0">
                  <a:solidFill>
                    <a:srgbClr val="000000"/>
                  </a:solidFill>
                  <a:latin typeface="Calibri" panose="020F0502020204030204" pitchFamily="34" charset="0"/>
                  <a:ea typeface="華康儷中黑" panose="020B0509000000000000" pitchFamily="49" charset="-120"/>
                </a:rPr>
                <a:t>®</a:t>
              </a:r>
              <a:r>
                <a:rPr lang="zh-TW" altLang="en-US" sz="1600" u="none" dirty="0" smtClean="0">
                  <a:solidFill>
                    <a:srgbClr val="000000"/>
                  </a:solidFill>
                  <a:latin typeface="Calibri" panose="020F0502020204030204" pitchFamily="34" charset="0"/>
                  <a:ea typeface="華康儷中黑" panose="020B0509000000000000" pitchFamily="49" charset="-120"/>
                </a:rPr>
                <a:t>產</a:t>
              </a:r>
              <a:r>
                <a:rPr lang="zh-TW" altLang="en-US" sz="1600" u="none" dirty="0">
                  <a:solidFill>
                    <a:srgbClr val="000000"/>
                  </a:solidFill>
                  <a:latin typeface="Calibri" panose="020F0502020204030204" pitchFamily="34" charset="0"/>
                  <a:ea typeface="華康儷中黑" panose="020B0509000000000000" pitchFamily="49" charset="-120"/>
                </a:rPr>
                <a:t>品概覽</a:t>
              </a:r>
              <a:endParaRPr kumimoji="1" lang="zh-TW" altLang="en-US" sz="1600" u="none" dirty="0">
                <a:solidFill>
                  <a:srgbClr val="000000"/>
                </a:solidFill>
                <a:latin typeface="Calibri" panose="020F0502020204030204" pitchFamily="34" charset="0"/>
                <a:ea typeface="華康儷中黑" panose="020B0509000000000000" pitchFamily="49" charset="-120"/>
              </a:endParaRPr>
            </a:p>
          </p:txBody>
        </p:sp>
        <p:sp>
          <p:nvSpPr>
            <p:cNvPr id="15" name="Text Box 25"/>
            <p:cNvSpPr txBox="1">
              <a:spLocks noChangeArrowheads="1"/>
            </p:cNvSpPr>
            <p:nvPr/>
          </p:nvSpPr>
          <p:spPr bwMode="auto">
            <a:xfrm>
              <a:off x="6324600" y="3048000"/>
              <a:ext cx="2168756"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defTabSz="912813">
                <a:defRPr sz="3600" u="sng">
                  <a:solidFill>
                    <a:schemeClr val="tx1"/>
                  </a:solidFill>
                  <a:latin typeface="Arial" pitchFamily="34" charset="0"/>
                  <a:ea typeface="ＭＳ Ｐゴシック" pitchFamily="34" charset="-128"/>
                </a:defRPr>
              </a:lvl1pPr>
              <a:lvl2pPr marL="742950" indent="-285750" defTabSz="912813">
                <a:defRPr sz="3600" u="sng">
                  <a:solidFill>
                    <a:schemeClr val="tx1"/>
                  </a:solidFill>
                  <a:latin typeface="Arial" pitchFamily="34" charset="0"/>
                  <a:ea typeface="ＭＳ Ｐゴシック" pitchFamily="34" charset="-128"/>
                </a:defRPr>
              </a:lvl2pPr>
              <a:lvl3pPr marL="1143000" indent="-228600" defTabSz="912813">
                <a:defRPr sz="3600" u="sng">
                  <a:solidFill>
                    <a:schemeClr val="tx1"/>
                  </a:solidFill>
                  <a:latin typeface="Arial" pitchFamily="34" charset="0"/>
                  <a:ea typeface="ＭＳ Ｐゴシック" pitchFamily="34" charset="-128"/>
                </a:defRPr>
              </a:lvl3pPr>
              <a:lvl4pPr marL="1600200" indent="-228600" defTabSz="912813">
                <a:defRPr sz="3600" u="sng">
                  <a:solidFill>
                    <a:schemeClr val="tx1"/>
                  </a:solidFill>
                  <a:latin typeface="Arial" pitchFamily="34" charset="0"/>
                  <a:ea typeface="ＭＳ Ｐゴシック" pitchFamily="34" charset="-128"/>
                </a:defRPr>
              </a:lvl4pPr>
              <a:lvl5pPr marL="2057400" indent="-228600" defTabSz="912813">
                <a:defRPr sz="3600" u="sng">
                  <a:solidFill>
                    <a:schemeClr val="tx1"/>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altLang="en-US" sz="1400" u="none" dirty="0" smtClean="0">
                  <a:solidFill>
                    <a:srgbClr val="000000"/>
                  </a:solidFill>
                  <a:latin typeface="Calibri" panose="020F0502020204030204" pitchFamily="34" charset="0"/>
                  <a:ea typeface="華康儷中黑" panose="020B0509000000000000" pitchFamily="49" charset="-120"/>
                </a:rPr>
                <a:t>Motives</a:t>
              </a:r>
              <a:r>
                <a:rPr kumimoji="1" lang="en-US" altLang="zh-TW" sz="1400" u="none" dirty="0" smtClean="0">
                  <a:solidFill>
                    <a:srgbClr val="000000"/>
                  </a:solidFill>
                  <a:latin typeface="Calibri" panose="020F0502020204030204" pitchFamily="34" charset="0"/>
                  <a:ea typeface="華康儷中黑" panose="020B0509000000000000" pitchFamily="49" charset="-120"/>
                </a:rPr>
                <a:t>®</a:t>
              </a:r>
              <a:r>
                <a:rPr lang="en-US" altLang="en-US" sz="1400" u="none" dirty="0" smtClean="0">
                  <a:solidFill>
                    <a:srgbClr val="000000"/>
                  </a:solidFill>
                  <a:latin typeface="Calibri" panose="020F0502020204030204" pitchFamily="34" charset="0"/>
                  <a:ea typeface="華康儷中黑" panose="020B0509000000000000" pitchFamily="49" charset="-120"/>
                </a:rPr>
                <a:t> </a:t>
              </a:r>
              <a:r>
                <a:rPr lang="en-US" altLang="zh-TW" sz="1400" u="none" dirty="0" smtClean="0">
                  <a:solidFill>
                    <a:srgbClr val="000000"/>
                  </a:solidFill>
                  <a:latin typeface="Calibri" panose="020F0502020204030204" pitchFamily="34" charset="0"/>
                  <a:ea typeface="華康儷中黑" panose="020B0509000000000000" pitchFamily="49" charset="-120"/>
                </a:rPr>
                <a:t>Business Presentation</a:t>
              </a:r>
              <a:endParaRPr lang="en-US" altLang="zh-TW" sz="1400" u="none" dirty="0">
                <a:solidFill>
                  <a:srgbClr val="000000"/>
                </a:solidFill>
                <a:latin typeface="Calibri" panose="020F0502020204030204" pitchFamily="34" charset="0"/>
                <a:ea typeface="華康儷中黑" panose="020B0509000000000000" pitchFamily="49" charset="-120"/>
              </a:endParaRPr>
            </a:p>
            <a:p>
              <a:pPr algn="ctr" fontAlgn="base">
                <a:spcBef>
                  <a:spcPct val="0"/>
                </a:spcBef>
                <a:spcAft>
                  <a:spcPct val="0"/>
                </a:spcAft>
              </a:pPr>
              <a:r>
                <a:rPr lang="en-US" altLang="en-US" sz="1400" u="none" dirty="0" smtClean="0">
                  <a:solidFill>
                    <a:srgbClr val="000000"/>
                  </a:solidFill>
                  <a:latin typeface="Calibri" panose="020F0502020204030204" pitchFamily="34" charset="0"/>
                  <a:ea typeface="華康儷中黑" panose="020B0509000000000000" pitchFamily="49" charset="-120"/>
                </a:rPr>
                <a:t>Motives</a:t>
              </a:r>
              <a:r>
                <a:rPr kumimoji="1" lang="en-US" altLang="zh-TW" sz="1400" u="none" dirty="0" smtClean="0">
                  <a:solidFill>
                    <a:srgbClr val="000000"/>
                  </a:solidFill>
                  <a:latin typeface="Calibri" panose="020F0502020204030204" pitchFamily="34" charset="0"/>
                  <a:ea typeface="華康儷中黑" panose="020B0509000000000000" pitchFamily="49" charset="-120"/>
                </a:rPr>
                <a:t>®</a:t>
              </a:r>
              <a:r>
                <a:rPr lang="zh-TW" altLang="en-US" sz="1400" u="none" dirty="0" smtClean="0">
                  <a:solidFill>
                    <a:srgbClr val="000000"/>
                  </a:solidFill>
                  <a:latin typeface="Calibri" panose="020F0502020204030204" pitchFamily="34" charset="0"/>
                  <a:ea typeface="華康儷中黑" panose="020B0509000000000000" pitchFamily="49" charset="-120"/>
                </a:rPr>
                <a:t> </a:t>
              </a:r>
              <a:r>
                <a:rPr lang="en-US" altLang="zh-TW" sz="1400" u="none" dirty="0" smtClean="0">
                  <a:solidFill>
                    <a:srgbClr val="000000"/>
                  </a:solidFill>
                  <a:latin typeface="Calibri" panose="020F0502020204030204" pitchFamily="34" charset="0"/>
                  <a:ea typeface="華康儷中黑" panose="020B0509000000000000" pitchFamily="49" charset="-120"/>
                </a:rPr>
                <a:t>Product UMO</a:t>
              </a:r>
              <a:endParaRPr kumimoji="1" lang="zh-TW" altLang="en-US" sz="1400" u="none" dirty="0">
                <a:solidFill>
                  <a:srgbClr val="000000"/>
                </a:solidFill>
                <a:latin typeface="Calibri" panose="020F0502020204030204" pitchFamily="34" charset="0"/>
                <a:ea typeface="華康儷中黑" panose="020B0509000000000000" pitchFamily="49" charset="-120"/>
              </a:endParaRPr>
            </a:p>
          </p:txBody>
        </p:sp>
      </p:grpSp>
      <p:grpSp>
        <p:nvGrpSpPr>
          <p:cNvPr id="5" name="Group 6152"/>
          <p:cNvGrpSpPr/>
          <p:nvPr/>
        </p:nvGrpSpPr>
        <p:grpSpPr>
          <a:xfrm>
            <a:off x="6248400" y="3887132"/>
            <a:ext cx="2362200" cy="1717018"/>
            <a:chOff x="6248400" y="3887132"/>
            <a:chExt cx="2362200" cy="1717018"/>
          </a:xfrm>
        </p:grpSpPr>
        <p:grpSp>
          <p:nvGrpSpPr>
            <p:cNvPr id="31" name="Group 6143"/>
            <p:cNvGrpSpPr/>
            <p:nvPr/>
          </p:nvGrpSpPr>
          <p:grpSpPr>
            <a:xfrm>
              <a:off x="6248400" y="3887132"/>
              <a:ext cx="2362200" cy="1717018"/>
              <a:chOff x="6248400" y="3887132"/>
              <a:chExt cx="2362200" cy="1717018"/>
            </a:xfrm>
          </p:grpSpPr>
          <p:sp>
            <p:nvSpPr>
              <p:cNvPr id="10" name="AutoShape 31"/>
              <p:cNvSpPr>
                <a:spLocks noChangeArrowheads="1"/>
              </p:cNvSpPr>
              <p:nvPr/>
            </p:nvSpPr>
            <p:spPr bwMode="auto">
              <a:xfrm>
                <a:off x="6248400" y="3887132"/>
                <a:ext cx="2362200" cy="1675467"/>
              </a:xfrm>
              <a:prstGeom prst="roundRect">
                <a:avLst>
                  <a:gd name="adj" fmla="val 16667"/>
                </a:avLst>
              </a:prstGeom>
              <a:solidFill>
                <a:srgbClr val="FF9BBC"/>
              </a:solidFill>
              <a:ln w="28575">
                <a:solidFill>
                  <a:schemeClr val="bg1"/>
                </a:solidFill>
                <a:round/>
                <a:headEnd/>
                <a:tailEnd/>
              </a:ln>
            </p:spPr>
            <p:txBody>
              <a:bodyPr wrap="none" lIns="65298" tIns="32649" rIns="65298" bIns="32649" anchor="ct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fontAlgn="base">
                  <a:spcBef>
                    <a:spcPct val="0"/>
                  </a:spcBef>
                  <a:spcAft>
                    <a:spcPct val="0"/>
                  </a:spcAft>
                </a:pPr>
                <a:endParaRPr kumimoji="1" lang="zh-TW" altLang="zh-TW" sz="1100" u="none">
                  <a:solidFill>
                    <a:srgbClr val="000000"/>
                  </a:solidFill>
                  <a:latin typeface="Calibri" panose="020F0502020204030204" pitchFamily="34" charset="0"/>
                  <a:ea typeface="華康儷中黑" panose="020B0509000000000000" pitchFamily="49" charset="-120"/>
                </a:endParaRPr>
              </a:p>
            </p:txBody>
          </p:sp>
          <p:sp>
            <p:nvSpPr>
              <p:cNvPr id="11" name="Text Box 33"/>
              <p:cNvSpPr txBox="1">
                <a:spLocks noChangeArrowheads="1"/>
              </p:cNvSpPr>
              <p:nvPr/>
            </p:nvSpPr>
            <p:spPr bwMode="auto">
              <a:xfrm>
                <a:off x="6324600" y="4016043"/>
                <a:ext cx="2209800" cy="158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59" tIns="45710" rIns="13059" bIns="45710">
                <a:spAutoFit/>
              </a:bodyPr>
              <a:lstStyle>
                <a:lvl1pPr defTabSz="912813">
                  <a:defRPr sz="3600" u="sng">
                    <a:solidFill>
                      <a:schemeClr val="tx1"/>
                    </a:solidFill>
                    <a:latin typeface="Arial" pitchFamily="34" charset="0"/>
                    <a:ea typeface="ＭＳ Ｐゴシック" pitchFamily="34" charset="-128"/>
                  </a:defRPr>
                </a:lvl1pPr>
                <a:lvl2pPr marL="742950" indent="-285750" defTabSz="912813">
                  <a:defRPr sz="3600" u="sng">
                    <a:solidFill>
                      <a:schemeClr val="tx1"/>
                    </a:solidFill>
                    <a:latin typeface="Arial" pitchFamily="34" charset="0"/>
                    <a:ea typeface="ＭＳ Ｐゴシック" pitchFamily="34" charset="-128"/>
                  </a:defRPr>
                </a:lvl2pPr>
                <a:lvl3pPr marL="1143000" indent="-228600" defTabSz="912813">
                  <a:defRPr sz="3600" u="sng">
                    <a:solidFill>
                      <a:schemeClr val="tx1"/>
                    </a:solidFill>
                    <a:latin typeface="Arial" pitchFamily="34" charset="0"/>
                    <a:ea typeface="ＭＳ Ｐゴシック" pitchFamily="34" charset="-128"/>
                  </a:defRPr>
                </a:lvl3pPr>
                <a:lvl4pPr marL="1600200" indent="-228600" defTabSz="912813">
                  <a:defRPr sz="3600" u="sng">
                    <a:solidFill>
                      <a:schemeClr val="tx1"/>
                    </a:solidFill>
                    <a:latin typeface="Arial" pitchFamily="34" charset="0"/>
                    <a:ea typeface="ＭＳ Ｐゴシック" pitchFamily="34" charset="-128"/>
                  </a:defRPr>
                </a:lvl4pPr>
                <a:lvl5pPr marL="2057400" indent="-228600" defTabSz="912813">
                  <a:defRPr sz="3600" u="sng">
                    <a:solidFill>
                      <a:schemeClr val="tx1"/>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fontAlgn="base">
                  <a:lnSpc>
                    <a:spcPct val="90000"/>
                  </a:lnSpc>
                  <a:spcBef>
                    <a:spcPct val="0"/>
                  </a:spcBef>
                  <a:spcAft>
                    <a:spcPct val="0"/>
                  </a:spcAft>
                </a:pPr>
                <a:r>
                  <a:rPr kumimoji="1" lang="zh-TW" altLang="en-US" sz="1500" u="none" dirty="0">
                    <a:solidFill>
                      <a:srgbClr val="000000"/>
                    </a:solidFill>
                    <a:latin typeface="Calibri" panose="020F0502020204030204" pitchFamily="34" charset="0"/>
                    <a:ea typeface="華康儷中黑" panose="020B0509000000000000" pitchFamily="49" charset="-120"/>
                  </a:rPr>
                  <a:t>建立你的</a:t>
                </a:r>
                <a:r>
                  <a:rPr kumimoji="1" lang="en-US" altLang="zh-TW" sz="1500" u="none" dirty="0" smtClean="0">
                    <a:solidFill>
                      <a:srgbClr val="000000"/>
                    </a:solidFill>
                    <a:latin typeface="Calibri" panose="020F0502020204030204" pitchFamily="34" charset="0"/>
                    <a:ea typeface="華康儷中黑" panose="020B0509000000000000" pitchFamily="49" charset="-120"/>
                  </a:rPr>
                  <a:t>Motives</a:t>
                </a:r>
                <a:r>
                  <a:rPr kumimoji="1" lang="en-US" altLang="zh-TW" sz="1600" u="none" dirty="0" smtClean="0">
                    <a:solidFill>
                      <a:srgbClr val="000000"/>
                    </a:solidFill>
                    <a:latin typeface="Calibri" panose="020F0502020204030204" pitchFamily="34" charset="0"/>
                    <a:ea typeface="華康儷中黑" panose="020B0509000000000000" pitchFamily="49" charset="-120"/>
                  </a:rPr>
                  <a:t>®</a:t>
                </a:r>
                <a:r>
                  <a:rPr kumimoji="1" lang="zh-TW" altLang="en-US" sz="1500" u="none" dirty="0" smtClean="0">
                    <a:solidFill>
                      <a:srgbClr val="000000"/>
                    </a:solidFill>
                    <a:latin typeface="Calibri" panose="020F0502020204030204" pitchFamily="34" charset="0"/>
                    <a:ea typeface="華康儷中黑" panose="020B0509000000000000" pitchFamily="49" charset="-120"/>
                  </a:rPr>
                  <a:t>事業</a:t>
                </a:r>
                <a:endParaRPr kumimoji="1" lang="en-US" altLang="zh-TW" sz="1500" u="none" dirty="0" smtClean="0">
                  <a:solidFill>
                    <a:srgbClr val="000000"/>
                  </a:solidFill>
                  <a:latin typeface="Calibri" panose="020F0502020204030204" pitchFamily="34" charset="0"/>
                  <a:ea typeface="華康儷中黑" panose="020B0509000000000000" pitchFamily="49" charset="-120"/>
                </a:endParaRPr>
              </a:p>
              <a:p>
                <a:pPr algn="ctr" fontAlgn="base">
                  <a:lnSpc>
                    <a:spcPct val="90000"/>
                  </a:lnSpc>
                  <a:spcBef>
                    <a:spcPct val="0"/>
                  </a:spcBef>
                  <a:spcAft>
                    <a:spcPct val="0"/>
                  </a:spcAft>
                </a:pPr>
                <a:r>
                  <a:rPr kumimoji="1" lang="zh-TW" altLang="en-US" sz="1500" u="none" dirty="0" smtClean="0">
                    <a:solidFill>
                      <a:srgbClr val="000000"/>
                    </a:solidFill>
                    <a:latin typeface="Calibri" panose="020F0502020204030204" pitchFamily="34" charset="0"/>
                    <a:ea typeface="華康儷中黑" panose="020B0509000000000000" pitchFamily="49" charset="-120"/>
                  </a:rPr>
                  <a:t>皮</a:t>
                </a:r>
                <a:r>
                  <a:rPr kumimoji="1" lang="zh-TW" altLang="en-US" sz="1500" u="none" dirty="0">
                    <a:solidFill>
                      <a:srgbClr val="000000"/>
                    </a:solidFill>
                    <a:latin typeface="Calibri" panose="020F0502020204030204" pitchFamily="34" charset="0"/>
                    <a:ea typeface="華康儷中黑" panose="020B0509000000000000" pitchFamily="49" charset="-120"/>
                  </a:rPr>
                  <a:t>膚護</a:t>
                </a:r>
                <a:r>
                  <a:rPr kumimoji="1" lang="zh-TW" altLang="en-US" sz="1500" u="none" dirty="0" smtClean="0">
                    <a:solidFill>
                      <a:srgbClr val="000000"/>
                    </a:solidFill>
                    <a:latin typeface="Calibri" panose="020F0502020204030204" pitchFamily="34" charset="0"/>
                    <a:ea typeface="華康儷中黑" panose="020B0509000000000000" pitchFamily="49" charset="-120"/>
                  </a:rPr>
                  <a:t>理</a:t>
                </a:r>
                <a:r>
                  <a:rPr kumimoji="1" lang="en-US" altLang="zh-TW" sz="1500" u="none" dirty="0" smtClean="0">
                    <a:solidFill>
                      <a:srgbClr val="000000"/>
                    </a:solidFill>
                    <a:latin typeface="Calibri" panose="020F0502020204030204" pitchFamily="34" charset="0"/>
                    <a:ea typeface="華康儷中黑" panose="020B0509000000000000" pitchFamily="49" charset="-120"/>
                  </a:rPr>
                  <a:t>101</a:t>
                </a:r>
                <a:r>
                  <a:rPr kumimoji="1" lang="zh-TW" altLang="en-US" sz="1500" u="none" dirty="0">
                    <a:solidFill>
                      <a:srgbClr val="000000"/>
                    </a:solidFill>
                    <a:latin typeface="Calibri" panose="020F0502020204030204" pitchFamily="34" charset="0"/>
                    <a:ea typeface="華康儷中黑" panose="020B0509000000000000" pitchFamily="49" charset="-120"/>
                  </a:rPr>
                  <a:t>訓</a:t>
                </a:r>
                <a:r>
                  <a:rPr kumimoji="1" lang="zh-TW" altLang="en-US" sz="1500" u="none" dirty="0" smtClean="0">
                    <a:solidFill>
                      <a:srgbClr val="000000"/>
                    </a:solidFill>
                    <a:latin typeface="Calibri" panose="020F0502020204030204" pitchFamily="34" charset="0"/>
                    <a:ea typeface="華康儷中黑" panose="020B0509000000000000" pitchFamily="49" charset="-120"/>
                  </a:rPr>
                  <a:t>練</a:t>
                </a:r>
                <a:endParaRPr kumimoji="1" lang="en-US" altLang="zh-TW" sz="1500" u="none" dirty="0" smtClean="0">
                  <a:solidFill>
                    <a:srgbClr val="000000"/>
                  </a:solidFill>
                  <a:latin typeface="Calibri" panose="020F0502020204030204" pitchFamily="34" charset="0"/>
                  <a:ea typeface="華康儷中黑" panose="020B0509000000000000" pitchFamily="49" charset="-120"/>
                </a:endParaRPr>
              </a:p>
              <a:p>
                <a:pPr algn="ctr" fontAlgn="base">
                  <a:lnSpc>
                    <a:spcPct val="90000"/>
                  </a:lnSpc>
                  <a:spcBef>
                    <a:spcPct val="0"/>
                  </a:spcBef>
                  <a:spcAft>
                    <a:spcPct val="0"/>
                  </a:spcAft>
                </a:pPr>
                <a:r>
                  <a:rPr kumimoji="1" lang="zh-TW" altLang="en-US" sz="1500" u="none" dirty="0" smtClean="0">
                    <a:solidFill>
                      <a:srgbClr val="000000"/>
                    </a:solidFill>
                    <a:latin typeface="Calibri" panose="020F0502020204030204" pitchFamily="34" charset="0"/>
                    <a:ea typeface="華康儷中黑" panose="020B0509000000000000" pitchFamily="49" charset="-120"/>
                  </a:rPr>
                  <a:t>產</a:t>
                </a:r>
                <a:r>
                  <a:rPr kumimoji="1" lang="zh-TW" altLang="en-US" sz="1500" u="none" dirty="0">
                    <a:solidFill>
                      <a:srgbClr val="000000"/>
                    </a:solidFill>
                    <a:latin typeface="Calibri" panose="020F0502020204030204" pitchFamily="34" charset="0"/>
                    <a:ea typeface="華康儷中黑" panose="020B0509000000000000" pitchFamily="49" charset="-120"/>
                  </a:rPr>
                  <a:t>品應用</a:t>
                </a:r>
                <a:r>
                  <a:rPr kumimoji="1" lang="zh-TW" altLang="en-US" sz="1500" u="none" dirty="0" smtClean="0">
                    <a:solidFill>
                      <a:srgbClr val="000000"/>
                    </a:solidFill>
                    <a:latin typeface="Calibri" panose="020F0502020204030204" pitchFamily="34" charset="0"/>
                    <a:ea typeface="華康儷中黑" panose="020B0509000000000000" pitchFamily="49" charset="-120"/>
                  </a:rPr>
                  <a:t>及銷</a:t>
                </a:r>
                <a:r>
                  <a:rPr kumimoji="1" lang="zh-TW" altLang="en-US" sz="1500" u="none" dirty="0">
                    <a:solidFill>
                      <a:srgbClr val="000000"/>
                    </a:solidFill>
                    <a:latin typeface="Calibri" panose="020F0502020204030204" pitchFamily="34" charset="0"/>
                    <a:ea typeface="華康儷中黑" panose="020B0509000000000000" pitchFamily="49" charset="-120"/>
                  </a:rPr>
                  <a:t>售技巧訓</a:t>
                </a:r>
                <a:r>
                  <a:rPr kumimoji="1" lang="zh-TW" altLang="en-US" sz="1500" u="none" dirty="0" smtClean="0">
                    <a:solidFill>
                      <a:srgbClr val="000000"/>
                    </a:solidFill>
                    <a:latin typeface="Calibri" panose="020F0502020204030204" pitchFamily="34" charset="0"/>
                    <a:ea typeface="華康儷中黑" panose="020B0509000000000000" pitchFamily="49" charset="-120"/>
                  </a:rPr>
                  <a:t>練</a:t>
                </a:r>
                <a:endParaRPr kumimoji="1" lang="en-US" altLang="zh-TW" sz="1500" u="none" dirty="0" smtClean="0">
                  <a:solidFill>
                    <a:srgbClr val="000000"/>
                  </a:solidFill>
                  <a:latin typeface="Calibri" panose="020F0502020204030204" pitchFamily="34" charset="0"/>
                  <a:ea typeface="華康儷中黑" panose="020B0509000000000000" pitchFamily="49" charset="-120"/>
                </a:endParaRPr>
              </a:p>
              <a:p>
                <a:pPr marL="171450" indent="-171450" algn="ctr" fontAlgn="base">
                  <a:lnSpc>
                    <a:spcPct val="90000"/>
                  </a:lnSpc>
                  <a:spcBef>
                    <a:spcPct val="0"/>
                  </a:spcBef>
                  <a:spcAft>
                    <a:spcPct val="0"/>
                  </a:spcAft>
                  <a:buFont typeface="Arial" panose="020B0604020202020204" pitchFamily="34" charset="0"/>
                  <a:buChar char="•"/>
                </a:pPr>
                <a:endParaRPr kumimoji="1" lang="en-US" altLang="zh-TW" sz="1500" u="none" dirty="0">
                  <a:solidFill>
                    <a:srgbClr val="000000"/>
                  </a:solidFill>
                  <a:latin typeface="Calibri" panose="020F0502020204030204" pitchFamily="34" charset="0"/>
                  <a:ea typeface="華康儷中黑" panose="020B0509000000000000" pitchFamily="49" charset="-120"/>
                </a:endParaRPr>
              </a:p>
              <a:p>
                <a:pPr marL="171450" indent="-171450" algn="ctr" fontAlgn="base">
                  <a:lnSpc>
                    <a:spcPct val="90000"/>
                  </a:lnSpc>
                  <a:spcBef>
                    <a:spcPct val="0"/>
                  </a:spcBef>
                  <a:spcAft>
                    <a:spcPct val="0"/>
                  </a:spcAft>
                  <a:buFont typeface="Arial" panose="020B0604020202020204" pitchFamily="34" charset="0"/>
                  <a:buChar char="•"/>
                </a:pPr>
                <a:endParaRPr kumimoji="1" lang="en-US" altLang="zh-TW" sz="1500" u="none" dirty="0">
                  <a:solidFill>
                    <a:srgbClr val="000000"/>
                  </a:solidFill>
                  <a:latin typeface="Calibri" panose="020F0502020204030204" pitchFamily="34" charset="0"/>
                  <a:ea typeface="華康儷中黑" panose="020B0509000000000000" pitchFamily="49" charset="-120"/>
                </a:endParaRPr>
              </a:p>
              <a:p>
                <a:pPr marL="171450" indent="-171450" algn="ctr" fontAlgn="base">
                  <a:lnSpc>
                    <a:spcPct val="90000"/>
                  </a:lnSpc>
                  <a:spcBef>
                    <a:spcPct val="0"/>
                  </a:spcBef>
                  <a:spcAft>
                    <a:spcPct val="0"/>
                  </a:spcAft>
                  <a:buFont typeface="Arial" panose="020B0604020202020204" pitchFamily="34" charset="0"/>
                  <a:buChar char="•"/>
                </a:pPr>
                <a:endParaRPr kumimoji="1" lang="en-US" altLang="zh-TW" sz="1500" u="none" dirty="0" smtClean="0">
                  <a:solidFill>
                    <a:srgbClr val="000000"/>
                  </a:solidFill>
                  <a:latin typeface="Calibri" panose="020F0502020204030204" pitchFamily="34" charset="0"/>
                  <a:ea typeface="華康儷中黑" panose="020B0509000000000000" pitchFamily="49" charset="-120"/>
                </a:endParaRPr>
              </a:p>
              <a:p>
                <a:pPr marL="171450" indent="-171450" algn="ctr" fontAlgn="base">
                  <a:lnSpc>
                    <a:spcPct val="90000"/>
                  </a:lnSpc>
                  <a:spcBef>
                    <a:spcPct val="0"/>
                  </a:spcBef>
                  <a:spcAft>
                    <a:spcPct val="0"/>
                  </a:spcAft>
                  <a:buFont typeface="Arial" panose="020B0604020202020204" pitchFamily="34" charset="0"/>
                  <a:buChar char="•"/>
                </a:pPr>
                <a:endParaRPr kumimoji="1" lang="en-US" altLang="zh-TW" sz="1500" u="none" dirty="0">
                  <a:solidFill>
                    <a:srgbClr val="000000"/>
                  </a:solidFill>
                  <a:latin typeface="Calibri" panose="020F0502020204030204" pitchFamily="34" charset="0"/>
                  <a:ea typeface="華康儷中黑" panose="020B0509000000000000" pitchFamily="49" charset="-120"/>
                </a:endParaRPr>
              </a:p>
            </p:txBody>
          </p:sp>
        </p:grpSp>
        <p:sp>
          <p:nvSpPr>
            <p:cNvPr id="16" name="Text Box 33"/>
            <p:cNvSpPr txBox="1">
              <a:spLocks noChangeArrowheads="1"/>
            </p:cNvSpPr>
            <p:nvPr/>
          </p:nvSpPr>
          <p:spPr bwMode="auto">
            <a:xfrm>
              <a:off x="6278137" y="4731623"/>
              <a:ext cx="2332463" cy="8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59" tIns="45710" rIns="13059" bIns="45710">
              <a:spAutoFit/>
            </a:bodyPr>
            <a:lstStyle>
              <a:lvl1pPr defTabSz="912813">
                <a:defRPr sz="3600" u="sng">
                  <a:solidFill>
                    <a:schemeClr val="tx1"/>
                  </a:solidFill>
                  <a:latin typeface="Arial" pitchFamily="34" charset="0"/>
                  <a:ea typeface="ＭＳ Ｐゴシック" pitchFamily="34" charset="-128"/>
                </a:defRPr>
              </a:lvl1pPr>
              <a:lvl2pPr marL="742950" indent="-285750" defTabSz="912813">
                <a:defRPr sz="3600" u="sng">
                  <a:solidFill>
                    <a:schemeClr val="tx1"/>
                  </a:solidFill>
                  <a:latin typeface="Arial" pitchFamily="34" charset="0"/>
                  <a:ea typeface="ＭＳ Ｐゴシック" pitchFamily="34" charset="-128"/>
                </a:defRPr>
              </a:lvl2pPr>
              <a:lvl3pPr marL="1143000" indent="-228600" defTabSz="912813">
                <a:defRPr sz="3600" u="sng">
                  <a:solidFill>
                    <a:schemeClr val="tx1"/>
                  </a:solidFill>
                  <a:latin typeface="Arial" pitchFamily="34" charset="0"/>
                  <a:ea typeface="ＭＳ Ｐゴシック" pitchFamily="34" charset="-128"/>
                </a:defRPr>
              </a:lvl3pPr>
              <a:lvl4pPr marL="1600200" indent="-228600" defTabSz="912813">
                <a:defRPr sz="3600" u="sng">
                  <a:solidFill>
                    <a:schemeClr val="tx1"/>
                  </a:solidFill>
                  <a:latin typeface="Arial" pitchFamily="34" charset="0"/>
                  <a:ea typeface="ＭＳ Ｐゴシック" pitchFamily="34" charset="-128"/>
                </a:defRPr>
              </a:lvl4pPr>
              <a:lvl5pPr marL="2057400" indent="-228600" defTabSz="912813">
                <a:defRPr sz="3600" u="sng">
                  <a:solidFill>
                    <a:schemeClr val="tx1"/>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fontAlgn="base">
                <a:spcBef>
                  <a:spcPct val="0"/>
                </a:spcBef>
                <a:spcAft>
                  <a:spcPct val="0"/>
                </a:spcAft>
              </a:pPr>
              <a:r>
                <a:rPr kumimoji="1" lang="en-US" altLang="zh-TW" sz="1200" u="none" dirty="0" smtClean="0">
                  <a:solidFill>
                    <a:srgbClr val="000000"/>
                  </a:solidFill>
                  <a:latin typeface="Calibri" panose="020F0502020204030204" pitchFamily="34" charset="0"/>
                  <a:ea typeface="華康儷中黑" panose="020B0509000000000000" pitchFamily="49" charset="-120"/>
                </a:rPr>
                <a:t>Building Your Business with Motives</a:t>
              </a:r>
              <a:r>
                <a:rPr kumimoji="1" lang="en-US" altLang="zh-TW" sz="1200" u="none" dirty="0">
                  <a:solidFill>
                    <a:srgbClr val="000000"/>
                  </a:solidFill>
                  <a:latin typeface="Calibri" panose="020F0502020204030204" pitchFamily="34" charset="0"/>
                  <a:ea typeface="華康儷中黑" panose="020B0509000000000000" pitchFamily="49" charset="-120"/>
                </a:rPr>
                <a:t> </a:t>
              </a:r>
              <a:endParaRPr kumimoji="1" lang="en-US" altLang="zh-TW" sz="1200" u="none" dirty="0" smtClean="0">
                <a:solidFill>
                  <a:srgbClr val="000000"/>
                </a:solidFill>
                <a:latin typeface="Calibri" panose="020F0502020204030204" pitchFamily="34" charset="0"/>
                <a:ea typeface="華康儷中黑" panose="020B0509000000000000" pitchFamily="49" charset="-120"/>
              </a:endParaRPr>
            </a:p>
            <a:p>
              <a:pPr algn="ctr" fontAlgn="base">
                <a:spcBef>
                  <a:spcPct val="0"/>
                </a:spcBef>
                <a:spcAft>
                  <a:spcPct val="0"/>
                </a:spcAft>
              </a:pPr>
              <a:r>
                <a:rPr kumimoji="1" lang="en-US" altLang="zh-TW" sz="1200" u="none" dirty="0" smtClean="0">
                  <a:solidFill>
                    <a:srgbClr val="000000"/>
                  </a:solidFill>
                  <a:latin typeface="Calibri" panose="020F0502020204030204" pitchFamily="34" charset="0"/>
                  <a:ea typeface="華康儷中黑" panose="020B0509000000000000" pitchFamily="49" charset="-120"/>
                </a:rPr>
                <a:t>Skincare 101</a:t>
              </a:r>
            </a:p>
            <a:p>
              <a:pPr algn="ctr" fontAlgn="base">
                <a:spcBef>
                  <a:spcPct val="0"/>
                </a:spcBef>
                <a:spcAft>
                  <a:spcPct val="0"/>
                </a:spcAft>
              </a:pPr>
              <a:r>
                <a:rPr kumimoji="1" lang="en-US" altLang="zh-TW" sz="1200" u="none" dirty="0" smtClean="0">
                  <a:solidFill>
                    <a:srgbClr val="000000"/>
                  </a:solidFill>
                  <a:latin typeface="Calibri" panose="020F0502020204030204" pitchFamily="34" charset="0"/>
                  <a:ea typeface="華康儷中黑" panose="020B0509000000000000" pitchFamily="49" charset="-120"/>
                </a:rPr>
                <a:t>Product Application and Sales Training</a:t>
              </a:r>
              <a:endParaRPr kumimoji="1" lang="en-US" altLang="zh-TW" sz="1200" u="none" dirty="0">
                <a:solidFill>
                  <a:srgbClr val="000000"/>
                </a:solidFill>
                <a:latin typeface="Calibri" panose="020F0502020204030204" pitchFamily="34" charset="0"/>
                <a:ea typeface="華康儷中黑" panose="020B0509000000000000" pitchFamily="49" charset="-120"/>
              </a:endParaRPr>
            </a:p>
          </p:txBody>
        </p:sp>
      </p:grpSp>
      <p:grpSp>
        <p:nvGrpSpPr>
          <p:cNvPr id="32" name="Group 2"/>
          <p:cNvGrpSpPr/>
          <p:nvPr/>
        </p:nvGrpSpPr>
        <p:grpSpPr>
          <a:xfrm>
            <a:off x="609600" y="5715000"/>
            <a:ext cx="7924800" cy="685800"/>
            <a:chOff x="609600" y="5715000"/>
            <a:chExt cx="7924800" cy="685800"/>
          </a:xfrm>
        </p:grpSpPr>
        <p:sp>
          <p:nvSpPr>
            <p:cNvPr id="12" name="AutoShape 39"/>
            <p:cNvSpPr>
              <a:spLocks noChangeArrowheads="1"/>
            </p:cNvSpPr>
            <p:nvPr/>
          </p:nvSpPr>
          <p:spPr bwMode="auto">
            <a:xfrm>
              <a:off x="609600" y="5715000"/>
              <a:ext cx="7924800" cy="685800"/>
            </a:xfrm>
            <a:prstGeom prst="roundRect">
              <a:avLst>
                <a:gd name="adj" fmla="val 16667"/>
              </a:avLst>
            </a:prstGeom>
            <a:solidFill>
              <a:schemeClr val="accent6">
                <a:lumMod val="60000"/>
                <a:lumOff val="40000"/>
              </a:schemeClr>
            </a:solidFill>
            <a:ln w="28575" algn="ctr">
              <a:solidFill>
                <a:schemeClr val="bg1"/>
              </a:solidFill>
              <a:round/>
              <a:headEnd/>
              <a:tailEnd/>
            </a:ln>
          </p:spPr>
          <p:txBody>
            <a:bodyPr wrap="none" anchor="ct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fontAlgn="base">
                <a:spcBef>
                  <a:spcPct val="0"/>
                </a:spcBef>
                <a:spcAft>
                  <a:spcPct val="0"/>
                </a:spcAft>
              </a:pPr>
              <a:endParaRPr kumimoji="1" lang="zh-TW" altLang="zh-TW" sz="1100" u="none">
                <a:solidFill>
                  <a:srgbClr val="000000"/>
                </a:solidFill>
                <a:latin typeface="Calibri" panose="020F0502020204030204" pitchFamily="34" charset="0"/>
                <a:ea typeface="華康儷中黑" panose="020B0509000000000000" pitchFamily="49" charset="-120"/>
              </a:endParaRPr>
            </a:p>
          </p:txBody>
        </p:sp>
        <p:sp>
          <p:nvSpPr>
            <p:cNvPr id="17" name="TextBox 16"/>
            <p:cNvSpPr txBox="1"/>
            <p:nvPr/>
          </p:nvSpPr>
          <p:spPr>
            <a:xfrm>
              <a:off x="838200" y="5754469"/>
              <a:ext cx="7467600" cy="646331"/>
            </a:xfrm>
            <a:prstGeom prst="rect">
              <a:avLst/>
            </a:prstGeom>
            <a:noFill/>
          </p:spPr>
          <p:txBody>
            <a:bodyPr wrap="square" rtlCol="0">
              <a:spAutoFit/>
            </a:bodyPr>
            <a:lstStyle/>
            <a:p>
              <a:pPr algn="ctr"/>
              <a:r>
                <a:rPr lang="zh-TW" altLang="en-US" dirty="0">
                  <a:solidFill>
                    <a:srgbClr val="000000"/>
                  </a:solidFill>
                  <a:ea typeface="華康儷中黑" panose="020B0509000000000000" pitchFamily="49" charset="-120"/>
                </a:rPr>
                <a:t>精選產品應用及銷售訓練</a:t>
              </a:r>
              <a:endParaRPr lang="en-US" altLang="zh-TW" dirty="0">
                <a:solidFill>
                  <a:srgbClr val="000000"/>
                </a:solidFill>
                <a:ea typeface="華康儷中黑" panose="020B0509000000000000" pitchFamily="49" charset="-120"/>
              </a:endParaRPr>
            </a:p>
            <a:p>
              <a:pPr algn="ctr"/>
              <a:r>
                <a:rPr lang="en-US" dirty="0">
                  <a:solidFill>
                    <a:srgbClr val="000000"/>
                  </a:solidFill>
                  <a:ea typeface="華康儷中黑" panose="020B0509000000000000" pitchFamily="49" charset="-120"/>
                </a:rPr>
                <a:t>Feature Product Sales and Application Training</a:t>
              </a:r>
            </a:p>
          </p:txBody>
        </p:sp>
      </p:grpSp>
      <p:grpSp>
        <p:nvGrpSpPr>
          <p:cNvPr id="33" name="Group 6149"/>
          <p:cNvGrpSpPr/>
          <p:nvPr/>
        </p:nvGrpSpPr>
        <p:grpSpPr>
          <a:xfrm>
            <a:off x="320674" y="3715770"/>
            <a:ext cx="2651126" cy="1886517"/>
            <a:chOff x="381000" y="3715770"/>
            <a:chExt cx="2651126" cy="1886517"/>
          </a:xfrm>
        </p:grpSpPr>
        <p:sp>
          <p:nvSpPr>
            <p:cNvPr id="18" name="AutoShape 19"/>
            <p:cNvSpPr>
              <a:spLocks noChangeArrowheads="1"/>
            </p:cNvSpPr>
            <p:nvPr/>
          </p:nvSpPr>
          <p:spPr bwMode="auto">
            <a:xfrm>
              <a:off x="533400" y="3715770"/>
              <a:ext cx="2334788" cy="1846829"/>
            </a:xfrm>
            <a:prstGeom prst="roundRect">
              <a:avLst>
                <a:gd name="adj" fmla="val 16667"/>
              </a:avLst>
            </a:prstGeom>
            <a:solidFill>
              <a:schemeClr val="accent4">
                <a:lumMod val="60000"/>
                <a:lumOff val="40000"/>
              </a:schemeClr>
            </a:solidFill>
            <a:ln w="28575" algn="ctr">
              <a:solidFill>
                <a:schemeClr val="bg1"/>
              </a:solidFill>
              <a:round/>
              <a:headEnd/>
              <a:tailEnd/>
            </a:ln>
          </p:spPr>
          <p:txBody>
            <a:bodyPr wrap="none" lIns="65298" tIns="32649" rIns="65298" bIns="32649" anchor="ct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fontAlgn="base">
                <a:spcBef>
                  <a:spcPct val="0"/>
                </a:spcBef>
                <a:spcAft>
                  <a:spcPct val="0"/>
                </a:spcAft>
              </a:pPr>
              <a:endParaRPr kumimoji="1" lang="zh-TW" altLang="zh-TW" sz="1100" u="none">
                <a:solidFill>
                  <a:srgbClr val="000000"/>
                </a:solidFill>
                <a:latin typeface="Calibri" panose="020F0502020204030204" pitchFamily="34" charset="0"/>
                <a:ea typeface="華康儷中黑" panose="020B0509000000000000" pitchFamily="49" charset="-120"/>
              </a:endParaRPr>
            </a:p>
          </p:txBody>
        </p:sp>
        <p:sp>
          <p:nvSpPr>
            <p:cNvPr id="19" name="Text Box 24"/>
            <p:cNvSpPr txBox="1">
              <a:spLocks noChangeArrowheads="1"/>
            </p:cNvSpPr>
            <p:nvPr/>
          </p:nvSpPr>
          <p:spPr bwMode="auto">
            <a:xfrm>
              <a:off x="593726" y="3733800"/>
              <a:ext cx="2156271" cy="10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59" tIns="45710" rIns="13059" bIns="45710">
              <a:spAutoFit/>
            </a:bodyPr>
            <a:lstStyle>
              <a:lvl1pPr defTabSz="912813">
                <a:defRPr sz="3600" u="sng">
                  <a:solidFill>
                    <a:schemeClr val="tx1"/>
                  </a:solidFill>
                  <a:latin typeface="Arial" pitchFamily="34" charset="0"/>
                  <a:ea typeface="ＭＳ Ｐゴシック" pitchFamily="34" charset="-128"/>
                </a:defRPr>
              </a:lvl1pPr>
              <a:lvl2pPr marL="742950" indent="-285750" defTabSz="912813">
                <a:defRPr sz="3600" u="sng">
                  <a:solidFill>
                    <a:schemeClr val="tx1"/>
                  </a:solidFill>
                  <a:latin typeface="Arial" pitchFamily="34" charset="0"/>
                  <a:ea typeface="ＭＳ Ｐゴシック" pitchFamily="34" charset="-128"/>
                </a:defRPr>
              </a:lvl2pPr>
              <a:lvl3pPr marL="1143000" indent="-228600" defTabSz="912813">
                <a:defRPr sz="3600" u="sng">
                  <a:solidFill>
                    <a:schemeClr val="tx1"/>
                  </a:solidFill>
                  <a:latin typeface="Arial" pitchFamily="34" charset="0"/>
                  <a:ea typeface="ＭＳ Ｐゴシック" pitchFamily="34" charset="-128"/>
                </a:defRPr>
              </a:lvl3pPr>
              <a:lvl4pPr marL="1600200" indent="-228600" defTabSz="912813">
                <a:defRPr sz="3600" u="sng">
                  <a:solidFill>
                    <a:schemeClr val="tx1"/>
                  </a:solidFill>
                  <a:latin typeface="Arial" pitchFamily="34" charset="0"/>
                  <a:ea typeface="ＭＳ Ｐゴシック" pitchFamily="34" charset="-128"/>
                </a:defRPr>
              </a:lvl4pPr>
              <a:lvl5pPr marL="2057400" indent="-228600" defTabSz="912813">
                <a:defRPr sz="3600" u="sng">
                  <a:solidFill>
                    <a:schemeClr val="tx1"/>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fontAlgn="base">
                <a:spcBef>
                  <a:spcPct val="0"/>
                </a:spcBef>
                <a:spcAft>
                  <a:spcPct val="0"/>
                </a:spcAft>
              </a:pPr>
              <a:r>
                <a:rPr kumimoji="1" lang="zh-TW" altLang="en-US" sz="1500" u="none" dirty="0">
                  <a:solidFill>
                    <a:srgbClr val="000000"/>
                  </a:solidFill>
                  <a:latin typeface="Calibri" panose="020F0502020204030204" pitchFamily="34" charset="0"/>
                  <a:ea typeface="華康儷中黑" panose="020B0509000000000000" pitchFamily="49" charset="-120"/>
                </a:rPr>
                <a:t>消化系統健</a:t>
              </a:r>
              <a:r>
                <a:rPr kumimoji="1" lang="zh-TW" altLang="en-US" sz="1500" u="none" dirty="0" smtClean="0">
                  <a:solidFill>
                    <a:srgbClr val="000000"/>
                  </a:solidFill>
                  <a:latin typeface="Calibri" panose="020F0502020204030204" pitchFamily="34" charset="0"/>
                  <a:ea typeface="華康儷中黑" panose="020B0509000000000000" pitchFamily="49" charset="-120"/>
                </a:rPr>
                <a:t>康</a:t>
              </a:r>
              <a:endParaRPr kumimoji="1" lang="en-US" altLang="zh-TW" sz="1500" u="none" dirty="0" smtClean="0">
                <a:solidFill>
                  <a:srgbClr val="000000"/>
                </a:solidFill>
                <a:latin typeface="Calibri" panose="020F0502020204030204" pitchFamily="34" charset="0"/>
                <a:ea typeface="華康儷中黑" panose="020B0509000000000000" pitchFamily="49" charset="-120"/>
              </a:endParaRPr>
            </a:p>
            <a:p>
              <a:pPr algn="ctr" fontAlgn="base">
                <a:spcBef>
                  <a:spcPct val="0"/>
                </a:spcBef>
                <a:spcAft>
                  <a:spcPct val="0"/>
                </a:spcAft>
              </a:pPr>
              <a:r>
                <a:rPr kumimoji="1" lang="zh-TW" altLang="en-US" sz="1500" u="none" dirty="0" smtClean="0">
                  <a:solidFill>
                    <a:srgbClr val="000000"/>
                  </a:solidFill>
                  <a:latin typeface="Calibri" panose="020F0502020204030204" pitchFamily="34" charset="0"/>
                  <a:ea typeface="華康儷中黑" panose="020B0509000000000000" pitchFamily="49" charset="-120"/>
                </a:rPr>
                <a:t>抗</a:t>
              </a:r>
              <a:r>
                <a:rPr kumimoji="1" lang="zh-TW" altLang="en-US" sz="1500" u="none" dirty="0">
                  <a:solidFill>
                    <a:srgbClr val="000000"/>
                  </a:solidFill>
                  <a:latin typeface="Calibri" panose="020F0502020204030204" pitchFamily="34" charset="0"/>
                  <a:ea typeface="華康儷中黑" panose="020B0509000000000000" pitchFamily="49" charset="-120"/>
                </a:rPr>
                <a:t>氧化與自由</a:t>
              </a:r>
              <a:r>
                <a:rPr kumimoji="1" lang="zh-TW" altLang="en-US" sz="1500" u="none" dirty="0" smtClean="0">
                  <a:solidFill>
                    <a:srgbClr val="000000"/>
                  </a:solidFill>
                  <a:latin typeface="Calibri" panose="020F0502020204030204" pitchFamily="34" charset="0"/>
                  <a:ea typeface="華康儷中黑" panose="020B0509000000000000" pitchFamily="49" charset="-120"/>
                </a:rPr>
                <a:t>基</a:t>
              </a:r>
              <a:endParaRPr kumimoji="1" lang="en-US" altLang="zh-TW" sz="1500" u="none" dirty="0" smtClean="0">
                <a:solidFill>
                  <a:srgbClr val="000000"/>
                </a:solidFill>
                <a:latin typeface="Calibri" panose="020F0502020204030204" pitchFamily="34" charset="0"/>
                <a:ea typeface="華康儷中黑" panose="020B0509000000000000" pitchFamily="49" charset="-120"/>
              </a:endParaRPr>
            </a:p>
            <a:p>
              <a:pPr algn="ctr" fontAlgn="base">
                <a:spcBef>
                  <a:spcPct val="0"/>
                </a:spcBef>
                <a:spcAft>
                  <a:spcPct val="0"/>
                </a:spcAft>
              </a:pPr>
              <a:r>
                <a:rPr kumimoji="1" lang="zh-TW" altLang="en-US" sz="1500" u="none" dirty="0" smtClean="0">
                  <a:solidFill>
                    <a:srgbClr val="000000"/>
                  </a:solidFill>
                  <a:latin typeface="Calibri" panose="020F0502020204030204" pitchFamily="34" charset="0"/>
                  <a:ea typeface="華康儷中黑" panose="020B0509000000000000" pitchFamily="49" charset="-120"/>
                </a:rPr>
                <a:t>眼</a:t>
              </a:r>
              <a:r>
                <a:rPr kumimoji="1" lang="zh-TW" altLang="en-US" sz="1500" u="none" dirty="0">
                  <a:solidFill>
                    <a:srgbClr val="000000"/>
                  </a:solidFill>
                  <a:latin typeface="Calibri" panose="020F0502020204030204" pitchFamily="34" charset="0"/>
                  <a:ea typeface="華康儷中黑" panose="020B0509000000000000" pitchFamily="49" charset="-120"/>
                </a:rPr>
                <a:t>睛健</a:t>
              </a:r>
              <a:r>
                <a:rPr kumimoji="1" lang="zh-TW" altLang="en-US" sz="1500" u="none" dirty="0" smtClean="0">
                  <a:solidFill>
                    <a:srgbClr val="000000"/>
                  </a:solidFill>
                  <a:latin typeface="Calibri" panose="020F0502020204030204" pitchFamily="34" charset="0"/>
                  <a:ea typeface="華康儷中黑" panose="020B0509000000000000" pitchFamily="49" charset="-120"/>
                </a:rPr>
                <a:t>康</a:t>
              </a:r>
            </a:p>
            <a:p>
              <a:pPr algn="ctr" fontAlgn="base">
                <a:spcBef>
                  <a:spcPct val="0"/>
                </a:spcBef>
                <a:spcAft>
                  <a:spcPct val="0"/>
                </a:spcAft>
              </a:pPr>
              <a:r>
                <a:rPr kumimoji="1" lang="zh-TW" altLang="en-US" sz="1500" u="none" dirty="0" smtClean="0">
                  <a:solidFill>
                    <a:srgbClr val="000000"/>
                  </a:solidFill>
                  <a:latin typeface="Calibri" panose="020F0502020204030204" pitchFamily="34" charset="0"/>
                  <a:ea typeface="華康儷中黑" panose="020B0509000000000000" pitchFamily="49" charset="-120"/>
                </a:rPr>
                <a:t>心臟健康</a:t>
              </a:r>
              <a:endParaRPr kumimoji="1" lang="en-US" altLang="zh-TW" sz="1500" u="none" dirty="0" smtClean="0">
                <a:solidFill>
                  <a:srgbClr val="000000"/>
                </a:solidFill>
                <a:latin typeface="Calibri" panose="020F0502020204030204" pitchFamily="34" charset="0"/>
                <a:ea typeface="華康儷中黑" panose="020B0509000000000000" pitchFamily="49" charset="-120"/>
              </a:endParaRPr>
            </a:p>
          </p:txBody>
        </p:sp>
        <p:sp>
          <p:nvSpPr>
            <p:cNvPr id="20" name="Text Box 24"/>
            <p:cNvSpPr txBox="1">
              <a:spLocks noChangeArrowheads="1"/>
            </p:cNvSpPr>
            <p:nvPr/>
          </p:nvSpPr>
          <p:spPr bwMode="auto">
            <a:xfrm>
              <a:off x="381000" y="4648200"/>
              <a:ext cx="265112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59" tIns="45710" rIns="13059" bIns="45710">
              <a:spAutoFit/>
            </a:bodyPr>
            <a:lstStyle>
              <a:lvl1pPr defTabSz="912813">
                <a:defRPr sz="3600" u="sng">
                  <a:solidFill>
                    <a:schemeClr val="tx1"/>
                  </a:solidFill>
                  <a:latin typeface="Arial" pitchFamily="34" charset="0"/>
                  <a:ea typeface="ＭＳ Ｐゴシック" pitchFamily="34" charset="-128"/>
                </a:defRPr>
              </a:lvl1pPr>
              <a:lvl2pPr marL="742950" indent="-285750" defTabSz="912813">
                <a:defRPr sz="3600" u="sng">
                  <a:solidFill>
                    <a:schemeClr val="tx1"/>
                  </a:solidFill>
                  <a:latin typeface="Arial" pitchFamily="34" charset="0"/>
                  <a:ea typeface="ＭＳ Ｐゴシック" pitchFamily="34" charset="-128"/>
                </a:defRPr>
              </a:lvl2pPr>
              <a:lvl3pPr marL="1143000" indent="-228600" defTabSz="912813">
                <a:defRPr sz="3600" u="sng">
                  <a:solidFill>
                    <a:schemeClr val="tx1"/>
                  </a:solidFill>
                  <a:latin typeface="Arial" pitchFamily="34" charset="0"/>
                  <a:ea typeface="ＭＳ Ｐゴシック" pitchFamily="34" charset="-128"/>
                </a:defRPr>
              </a:lvl3pPr>
              <a:lvl4pPr marL="1600200" indent="-228600" defTabSz="912813">
                <a:defRPr sz="3600" u="sng">
                  <a:solidFill>
                    <a:schemeClr val="tx1"/>
                  </a:solidFill>
                  <a:latin typeface="Arial" pitchFamily="34" charset="0"/>
                  <a:ea typeface="ＭＳ Ｐゴシック" pitchFamily="34" charset="-128"/>
                </a:defRPr>
              </a:lvl4pPr>
              <a:lvl5pPr marL="2057400" indent="-228600" defTabSz="912813">
                <a:defRPr sz="3600" u="sng">
                  <a:solidFill>
                    <a:schemeClr val="tx1"/>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fontAlgn="base">
                <a:spcBef>
                  <a:spcPct val="0"/>
                </a:spcBef>
                <a:spcAft>
                  <a:spcPct val="0"/>
                </a:spcAft>
              </a:pPr>
              <a:r>
                <a:rPr kumimoji="1" lang="en-US" altLang="zh-TW" sz="1400" u="none" dirty="0" smtClean="0">
                  <a:solidFill>
                    <a:srgbClr val="000000"/>
                  </a:solidFill>
                  <a:latin typeface="Calibri" panose="020F0502020204030204" pitchFamily="34" charset="0"/>
                  <a:ea typeface="華康儷中黑" panose="020B0509000000000000" pitchFamily="49" charset="-120"/>
                </a:rPr>
                <a:t>Digestive Health</a:t>
              </a:r>
              <a:endParaRPr kumimoji="1" lang="en-US" altLang="zh-TW" sz="1400" u="none" dirty="0">
                <a:solidFill>
                  <a:srgbClr val="000000"/>
                </a:solidFill>
                <a:latin typeface="Calibri" panose="020F0502020204030204" pitchFamily="34" charset="0"/>
                <a:ea typeface="華康儷中黑" panose="020B0509000000000000" pitchFamily="49" charset="-120"/>
              </a:endParaRPr>
            </a:p>
            <a:p>
              <a:pPr algn="ctr" fontAlgn="base">
                <a:spcBef>
                  <a:spcPct val="0"/>
                </a:spcBef>
                <a:spcAft>
                  <a:spcPct val="0"/>
                </a:spcAft>
              </a:pPr>
              <a:r>
                <a:rPr kumimoji="1" lang="en-US" altLang="zh-TW" sz="1400" u="none" dirty="0" smtClean="0">
                  <a:solidFill>
                    <a:srgbClr val="000000"/>
                  </a:solidFill>
                  <a:latin typeface="Calibri" panose="020F0502020204030204" pitchFamily="34" charset="0"/>
                  <a:ea typeface="華康儷中黑" panose="020B0509000000000000" pitchFamily="49" charset="-120"/>
                </a:rPr>
                <a:t>Antioxidant and Free Radical</a:t>
              </a:r>
              <a:endParaRPr kumimoji="1" lang="en-US" altLang="zh-TW" sz="1400" u="none" dirty="0">
                <a:solidFill>
                  <a:srgbClr val="000000"/>
                </a:solidFill>
                <a:latin typeface="Calibri" panose="020F0502020204030204" pitchFamily="34" charset="0"/>
                <a:ea typeface="華康儷中黑" panose="020B0509000000000000" pitchFamily="49" charset="-120"/>
              </a:endParaRPr>
            </a:p>
            <a:p>
              <a:pPr algn="ctr" fontAlgn="base">
                <a:spcBef>
                  <a:spcPct val="0"/>
                </a:spcBef>
                <a:spcAft>
                  <a:spcPct val="0"/>
                </a:spcAft>
              </a:pPr>
              <a:r>
                <a:rPr kumimoji="1" lang="en-US" altLang="zh-TW" sz="1400" u="none" dirty="0" smtClean="0">
                  <a:solidFill>
                    <a:srgbClr val="000000"/>
                  </a:solidFill>
                  <a:latin typeface="Calibri" panose="020F0502020204030204" pitchFamily="34" charset="0"/>
                  <a:ea typeface="華康儷中黑" panose="020B0509000000000000" pitchFamily="49" charset="-120"/>
                </a:rPr>
                <a:t>Eye Health</a:t>
              </a:r>
              <a:endParaRPr kumimoji="1" lang="en-US" altLang="zh-TW" sz="1400" u="none" dirty="0">
                <a:solidFill>
                  <a:srgbClr val="000000"/>
                </a:solidFill>
                <a:latin typeface="Calibri" panose="020F0502020204030204" pitchFamily="34" charset="0"/>
                <a:ea typeface="華康儷中黑" panose="020B0509000000000000" pitchFamily="49" charset="-120"/>
              </a:endParaRPr>
            </a:p>
            <a:p>
              <a:pPr algn="ctr" fontAlgn="base">
                <a:spcBef>
                  <a:spcPct val="0"/>
                </a:spcBef>
                <a:spcAft>
                  <a:spcPct val="0"/>
                </a:spcAft>
              </a:pPr>
              <a:r>
                <a:rPr kumimoji="1" lang="en-US" altLang="zh-TW" sz="1400" u="none" dirty="0" smtClean="0">
                  <a:solidFill>
                    <a:srgbClr val="000000"/>
                  </a:solidFill>
                  <a:latin typeface="Calibri" panose="020F0502020204030204" pitchFamily="34" charset="0"/>
                  <a:ea typeface="華康儷中黑" panose="020B0509000000000000" pitchFamily="49" charset="-120"/>
                </a:rPr>
                <a:t>Heart Health</a:t>
              </a:r>
              <a:endParaRPr kumimoji="1" lang="en-US" altLang="zh-TW" sz="1400" u="none" dirty="0">
                <a:solidFill>
                  <a:srgbClr val="000000"/>
                </a:solidFill>
                <a:latin typeface="Calibri" panose="020F0502020204030204" pitchFamily="34" charset="0"/>
                <a:ea typeface="華康儷中黑" panose="020B0509000000000000" pitchFamily="49" charset="-120"/>
              </a:endParaRPr>
            </a:p>
          </p:txBody>
        </p:sp>
      </p:grpSp>
      <p:grpSp>
        <p:nvGrpSpPr>
          <p:cNvPr id="34" name="Group 6151"/>
          <p:cNvGrpSpPr/>
          <p:nvPr/>
        </p:nvGrpSpPr>
        <p:grpSpPr>
          <a:xfrm>
            <a:off x="3370263" y="2667000"/>
            <a:ext cx="2497137" cy="867928"/>
            <a:chOff x="3370263" y="2667000"/>
            <a:chExt cx="2497137" cy="867928"/>
          </a:xfrm>
        </p:grpSpPr>
        <p:sp>
          <p:nvSpPr>
            <p:cNvPr id="21" name="AutoShape 13"/>
            <p:cNvSpPr>
              <a:spLocks noChangeArrowheads="1"/>
            </p:cNvSpPr>
            <p:nvPr/>
          </p:nvSpPr>
          <p:spPr bwMode="auto">
            <a:xfrm>
              <a:off x="3429000" y="2672916"/>
              <a:ext cx="2351881" cy="862012"/>
            </a:xfrm>
            <a:prstGeom prst="roundRect">
              <a:avLst>
                <a:gd name="adj" fmla="val 16667"/>
              </a:avLst>
            </a:prstGeom>
            <a:solidFill>
              <a:schemeClr val="accent1">
                <a:lumMod val="40000"/>
                <a:lumOff val="60000"/>
              </a:schemeClr>
            </a:solidFill>
            <a:ln w="28575" algn="ctr">
              <a:solidFill>
                <a:schemeClr val="bg1"/>
              </a:solidFill>
              <a:round/>
              <a:headEnd/>
              <a:tailEnd/>
            </a:ln>
          </p:spPr>
          <p:txBody>
            <a:bodyPr wrap="none" lIns="65298" tIns="32649" rIns="65298" bIns="32649" anchor="ct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fontAlgn="base">
                <a:spcBef>
                  <a:spcPct val="0"/>
                </a:spcBef>
                <a:spcAft>
                  <a:spcPct val="0"/>
                </a:spcAft>
              </a:pPr>
              <a:endParaRPr kumimoji="1" lang="zh-TW" altLang="zh-TW" sz="1100" u="none">
                <a:solidFill>
                  <a:srgbClr val="000000"/>
                </a:solidFill>
                <a:latin typeface="Calibri" panose="020F0502020204030204" pitchFamily="34" charset="0"/>
                <a:ea typeface="華康儷中黑" panose="020B0509000000000000" pitchFamily="49" charset="-120"/>
              </a:endParaRPr>
            </a:p>
          </p:txBody>
        </p:sp>
        <p:sp>
          <p:nvSpPr>
            <p:cNvPr id="22" name="Text Box 26"/>
            <p:cNvSpPr txBox="1">
              <a:spLocks noChangeArrowheads="1"/>
            </p:cNvSpPr>
            <p:nvPr/>
          </p:nvSpPr>
          <p:spPr bwMode="auto">
            <a:xfrm>
              <a:off x="3370263" y="2667000"/>
              <a:ext cx="2497137" cy="8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10" rIns="91418" bIns="45710">
              <a:spAutoFit/>
            </a:bodyPr>
            <a:lstStyle>
              <a:lvl1pPr defTabSz="912813">
                <a:defRPr sz="3600" u="sng">
                  <a:solidFill>
                    <a:schemeClr val="tx1"/>
                  </a:solidFill>
                  <a:latin typeface="Arial" pitchFamily="34" charset="0"/>
                  <a:ea typeface="ＭＳ Ｐゴシック" pitchFamily="34" charset="-128"/>
                </a:defRPr>
              </a:lvl1pPr>
              <a:lvl2pPr marL="742950" indent="-285750" defTabSz="912813">
                <a:defRPr sz="3600" u="sng">
                  <a:solidFill>
                    <a:schemeClr val="tx1"/>
                  </a:solidFill>
                  <a:latin typeface="Arial" pitchFamily="34" charset="0"/>
                  <a:ea typeface="ＭＳ Ｐゴシック" pitchFamily="34" charset="-128"/>
                </a:defRPr>
              </a:lvl2pPr>
              <a:lvl3pPr marL="1143000" indent="-228600" defTabSz="912813">
                <a:defRPr sz="3600" u="sng">
                  <a:solidFill>
                    <a:schemeClr val="tx1"/>
                  </a:solidFill>
                  <a:latin typeface="Arial" pitchFamily="34" charset="0"/>
                  <a:ea typeface="ＭＳ Ｐゴシック" pitchFamily="34" charset="-128"/>
                </a:defRPr>
              </a:lvl3pPr>
              <a:lvl4pPr marL="1600200" indent="-228600" defTabSz="912813">
                <a:defRPr sz="3600" u="sng">
                  <a:solidFill>
                    <a:schemeClr val="tx1"/>
                  </a:solidFill>
                  <a:latin typeface="Arial" pitchFamily="34" charset="0"/>
                  <a:ea typeface="ＭＳ Ｐゴシック" pitchFamily="34" charset="-128"/>
                </a:defRPr>
              </a:lvl4pPr>
              <a:lvl5pPr marL="2057400" indent="-228600" defTabSz="912813">
                <a:defRPr sz="3600" u="sng">
                  <a:solidFill>
                    <a:schemeClr val="tx1"/>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fontAlgn="base">
                <a:spcBef>
                  <a:spcPct val="0"/>
                </a:spcBef>
                <a:spcAft>
                  <a:spcPct val="0"/>
                </a:spcAft>
              </a:pPr>
              <a:r>
                <a:rPr kumimoji="1" lang="en-US" altLang="zh-TW" sz="1800" u="none" dirty="0" smtClean="0">
                  <a:solidFill>
                    <a:srgbClr val="000000"/>
                  </a:solidFill>
                  <a:latin typeface="Calibri" panose="020F0502020204030204" pitchFamily="34" charset="0"/>
                  <a:ea typeface="華康儷中黑" panose="020B0509000000000000" pitchFamily="49" charset="-120"/>
                </a:rPr>
                <a:t>TLS®</a:t>
              </a:r>
              <a:r>
                <a:rPr kumimoji="1" lang="zh-TW" altLang="en-US" sz="1800" u="none" dirty="0" smtClean="0">
                  <a:solidFill>
                    <a:srgbClr val="000000"/>
                  </a:solidFill>
                  <a:latin typeface="Calibri" panose="020F0502020204030204" pitchFamily="34" charset="0"/>
                  <a:ea typeface="華康儷中黑" panose="020B0509000000000000" pitchFamily="49" charset="-120"/>
                </a:rPr>
                <a:t>主</a:t>
              </a:r>
              <a:r>
                <a:rPr kumimoji="1" lang="zh-TW" altLang="en-US" sz="1800" u="none" dirty="0">
                  <a:solidFill>
                    <a:srgbClr val="000000"/>
                  </a:solidFill>
                  <a:latin typeface="Calibri" panose="020F0502020204030204" pitchFamily="34" charset="0"/>
                  <a:ea typeface="華康儷中黑" panose="020B0509000000000000" pitchFamily="49" charset="-120"/>
                </a:rPr>
                <a:t>修概覽</a:t>
              </a:r>
            </a:p>
            <a:p>
              <a:pPr algn="ctr" fontAlgn="base">
                <a:spcBef>
                  <a:spcPct val="0"/>
                </a:spcBef>
                <a:spcAft>
                  <a:spcPct val="0"/>
                </a:spcAft>
              </a:pPr>
              <a:r>
                <a:rPr kumimoji="1" lang="en-US" altLang="zh-TW" sz="1600" u="none" dirty="0" smtClean="0">
                  <a:solidFill>
                    <a:srgbClr val="000000"/>
                  </a:solidFill>
                  <a:latin typeface="Calibri" panose="020F0502020204030204" pitchFamily="34" charset="0"/>
                  <a:ea typeface="華康儷中黑" panose="020B0509000000000000" pitchFamily="49" charset="-120"/>
                </a:rPr>
                <a:t>TLS University Major Overview</a:t>
              </a:r>
              <a:endParaRPr kumimoji="1" lang="zh-TW" altLang="en-US" sz="1600" u="none" dirty="0">
                <a:solidFill>
                  <a:srgbClr val="000000"/>
                </a:solidFill>
                <a:latin typeface="Calibri" panose="020F0502020204030204" pitchFamily="34" charset="0"/>
                <a:ea typeface="華康儷中黑" panose="020B0509000000000000" pitchFamily="49" charset="-120"/>
              </a:endParaRPr>
            </a:p>
          </p:txBody>
        </p:sp>
      </p:grpSp>
      <p:grpSp>
        <p:nvGrpSpPr>
          <p:cNvPr id="35" name="Group 6148"/>
          <p:cNvGrpSpPr/>
          <p:nvPr/>
        </p:nvGrpSpPr>
        <p:grpSpPr>
          <a:xfrm>
            <a:off x="3439319" y="3715771"/>
            <a:ext cx="2351881" cy="1846828"/>
            <a:chOff x="3439319" y="3715771"/>
            <a:chExt cx="2351881" cy="1846828"/>
          </a:xfrm>
        </p:grpSpPr>
        <p:sp>
          <p:nvSpPr>
            <p:cNvPr id="23" name="AutoShape 13"/>
            <p:cNvSpPr>
              <a:spLocks noChangeArrowheads="1"/>
            </p:cNvSpPr>
            <p:nvPr/>
          </p:nvSpPr>
          <p:spPr bwMode="auto">
            <a:xfrm>
              <a:off x="3439319" y="3715771"/>
              <a:ext cx="2351881" cy="1846828"/>
            </a:xfrm>
            <a:prstGeom prst="roundRect">
              <a:avLst>
                <a:gd name="adj" fmla="val 16667"/>
              </a:avLst>
            </a:prstGeom>
            <a:solidFill>
              <a:schemeClr val="accent1">
                <a:lumMod val="40000"/>
                <a:lumOff val="60000"/>
              </a:schemeClr>
            </a:solidFill>
            <a:ln w="28575" algn="ctr">
              <a:solidFill>
                <a:schemeClr val="bg1"/>
              </a:solidFill>
              <a:round/>
              <a:headEnd/>
              <a:tailEnd/>
            </a:ln>
          </p:spPr>
          <p:txBody>
            <a:bodyPr wrap="none" lIns="65298" tIns="32649" rIns="65298" bIns="32649" anchor="ct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fontAlgn="base">
                <a:spcBef>
                  <a:spcPct val="0"/>
                </a:spcBef>
                <a:spcAft>
                  <a:spcPct val="0"/>
                </a:spcAft>
              </a:pPr>
              <a:endParaRPr kumimoji="1" lang="zh-TW" altLang="zh-TW" sz="1100" u="none">
                <a:solidFill>
                  <a:srgbClr val="000000"/>
                </a:solidFill>
                <a:latin typeface="Calibri" panose="020F0502020204030204" pitchFamily="34" charset="0"/>
                <a:ea typeface="華康儷中黑" panose="020B0509000000000000" pitchFamily="49" charset="-120"/>
              </a:endParaRPr>
            </a:p>
          </p:txBody>
        </p:sp>
        <p:sp>
          <p:nvSpPr>
            <p:cNvPr id="24" name="Text Box 24"/>
            <p:cNvSpPr txBox="1">
              <a:spLocks noChangeArrowheads="1"/>
            </p:cNvSpPr>
            <p:nvPr/>
          </p:nvSpPr>
          <p:spPr bwMode="auto">
            <a:xfrm>
              <a:off x="4016375" y="4188990"/>
              <a:ext cx="1165225" cy="84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59" tIns="45710" rIns="13059" bIns="45710">
              <a:spAutoFit/>
            </a:bodyPr>
            <a:lstStyle>
              <a:lvl1pPr defTabSz="912813">
                <a:defRPr sz="3600" u="sng">
                  <a:solidFill>
                    <a:schemeClr val="tx1"/>
                  </a:solidFill>
                  <a:latin typeface="Arial" pitchFamily="34" charset="0"/>
                  <a:ea typeface="ＭＳ Ｐゴシック" pitchFamily="34" charset="-128"/>
                </a:defRPr>
              </a:lvl1pPr>
              <a:lvl2pPr marL="742950" indent="-285750" defTabSz="912813">
                <a:defRPr sz="3600" u="sng">
                  <a:solidFill>
                    <a:schemeClr val="tx1"/>
                  </a:solidFill>
                  <a:latin typeface="Arial" pitchFamily="34" charset="0"/>
                  <a:ea typeface="ＭＳ Ｐゴシック" pitchFamily="34" charset="-128"/>
                </a:defRPr>
              </a:lvl2pPr>
              <a:lvl3pPr marL="1143000" indent="-228600" defTabSz="912813">
                <a:defRPr sz="3600" u="sng">
                  <a:solidFill>
                    <a:schemeClr val="tx1"/>
                  </a:solidFill>
                  <a:latin typeface="Arial" pitchFamily="34" charset="0"/>
                  <a:ea typeface="ＭＳ Ｐゴシック" pitchFamily="34" charset="-128"/>
                </a:defRPr>
              </a:lvl3pPr>
              <a:lvl4pPr marL="1600200" indent="-228600" defTabSz="912813">
                <a:defRPr sz="3600" u="sng">
                  <a:solidFill>
                    <a:schemeClr val="tx1"/>
                  </a:solidFill>
                  <a:latin typeface="Arial" pitchFamily="34" charset="0"/>
                  <a:ea typeface="ＭＳ Ｐゴシック" pitchFamily="34" charset="-128"/>
                </a:defRPr>
              </a:lvl4pPr>
              <a:lvl5pPr marL="2057400" indent="-228600" defTabSz="912813">
                <a:defRPr sz="3600" u="sng">
                  <a:solidFill>
                    <a:schemeClr val="tx1"/>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fontAlgn="base">
                <a:lnSpc>
                  <a:spcPct val="90000"/>
                </a:lnSpc>
                <a:spcBef>
                  <a:spcPct val="0"/>
                </a:spcBef>
                <a:spcAft>
                  <a:spcPct val="0"/>
                </a:spcAft>
              </a:pPr>
              <a:r>
                <a:rPr kumimoji="1" lang="fr-FR" altLang="zh-TW" sz="1800" u="none" dirty="0" smtClean="0">
                  <a:solidFill>
                    <a:srgbClr val="000000"/>
                  </a:solidFill>
                  <a:latin typeface="Calibri" panose="020F0502020204030204" pitchFamily="34" charset="0"/>
                  <a:ea typeface="華康儷中黑" panose="020B0509000000000000" pitchFamily="49" charset="-120"/>
                </a:rPr>
                <a:t>TLS</a:t>
              </a:r>
              <a:r>
                <a:rPr kumimoji="1" lang="en-US" altLang="zh-TW" sz="1800" u="none" dirty="0" smtClean="0">
                  <a:solidFill>
                    <a:srgbClr val="000000"/>
                  </a:solidFill>
                  <a:latin typeface="Calibri" panose="020F0502020204030204" pitchFamily="34" charset="0"/>
                  <a:ea typeface="華康儷中黑" panose="020B0509000000000000" pitchFamily="49" charset="-120"/>
                </a:rPr>
                <a:t>®</a:t>
              </a:r>
              <a:r>
                <a:rPr kumimoji="1" lang="fr-FR" altLang="zh-TW" sz="1800" u="none" dirty="0" smtClean="0">
                  <a:solidFill>
                    <a:srgbClr val="000000"/>
                  </a:solidFill>
                  <a:latin typeface="Calibri" panose="020F0502020204030204" pitchFamily="34" charset="0"/>
                  <a:ea typeface="華康儷中黑" panose="020B0509000000000000" pitchFamily="49" charset="-120"/>
                </a:rPr>
                <a:t> </a:t>
              </a:r>
              <a:r>
                <a:rPr kumimoji="1" lang="en-US" altLang="zh-TW" sz="1800" u="none" dirty="0" smtClean="0">
                  <a:solidFill>
                    <a:srgbClr val="000000"/>
                  </a:solidFill>
                  <a:latin typeface="Calibri" panose="020F0502020204030204" pitchFamily="34" charset="0"/>
                  <a:ea typeface="華康儷中黑" panose="020B0509000000000000" pitchFamily="49" charset="-120"/>
                </a:rPr>
                <a:t>Day 1</a:t>
              </a:r>
            </a:p>
            <a:p>
              <a:pPr algn="ctr" fontAlgn="base">
                <a:lnSpc>
                  <a:spcPct val="90000"/>
                </a:lnSpc>
                <a:spcBef>
                  <a:spcPct val="0"/>
                </a:spcBef>
                <a:spcAft>
                  <a:spcPct val="0"/>
                </a:spcAft>
              </a:pPr>
              <a:r>
                <a:rPr kumimoji="1" lang="en-US" altLang="zh-TW" sz="1800" u="none" dirty="0" smtClean="0">
                  <a:solidFill>
                    <a:srgbClr val="000000"/>
                  </a:solidFill>
                  <a:latin typeface="Calibri" panose="020F0502020204030204" pitchFamily="34" charset="0"/>
                  <a:ea typeface="華康儷中黑" panose="020B0509000000000000" pitchFamily="49" charset="-120"/>
                </a:rPr>
                <a:t> </a:t>
              </a:r>
              <a:endParaRPr kumimoji="1" lang="en-US" altLang="zh-TW" sz="1800" u="none" dirty="0">
                <a:solidFill>
                  <a:srgbClr val="000000"/>
                </a:solidFill>
                <a:latin typeface="Calibri" panose="020F0502020204030204" pitchFamily="34" charset="0"/>
                <a:ea typeface="華康儷中黑" panose="020B0509000000000000" pitchFamily="49" charset="-120"/>
              </a:endParaRPr>
            </a:p>
            <a:p>
              <a:pPr algn="ctr" fontAlgn="base">
                <a:lnSpc>
                  <a:spcPct val="90000"/>
                </a:lnSpc>
                <a:spcBef>
                  <a:spcPct val="0"/>
                </a:spcBef>
                <a:spcAft>
                  <a:spcPct val="0"/>
                </a:spcAft>
              </a:pPr>
              <a:r>
                <a:rPr kumimoji="1" lang="en-US" altLang="zh-TW" sz="1800" u="none" dirty="0" smtClean="0">
                  <a:solidFill>
                    <a:srgbClr val="000000"/>
                  </a:solidFill>
                  <a:latin typeface="Calibri" panose="020F0502020204030204" pitchFamily="34" charset="0"/>
                  <a:ea typeface="華康儷中黑" panose="020B0509000000000000" pitchFamily="49" charset="-120"/>
                </a:rPr>
                <a:t>TLS® Day 2</a:t>
              </a:r>
            </a:p>
          </p:txBody>
        </p:sp>
      </p:grpSp>
      <p:grpSp>
        <p:nvGrpSpPr>
          <p:cNvPr id="36" name="Group 6146"/>
          <p:cNvGrpSpPr/>
          <p:nvPr/>
        </p:nvGrpSpPr>
        <p:grpSpPr>
          <a:xfrm>
            <a:off x="5867400" y="1500188"/>
            <a:ext cx="3185133" cy="885824"/>
            <a:chOff x="5867400" y="1500188"/>
            <a:chExt cx="3185133" cy="885824"/>
          </a:xfrm>
        </p:grpSpPr>
        <p:sp>
          <p:nvSpPr>
            <p:cNvPr id="25" name="AutoShape 14"/>
            <p:cNvSpPr>
              <a:spLocks noChangeArrowheads="1"/>
            </p:cNvSpPr>
            <p:nvPr/>
          </p:nvSpPr>
          <p:spPr bwMode="auto">
            <a:xfrm>
              <a:off x="6248400" y="1500188"/>
              <a:ext cx="2362200" cy="885824"/>
            </a:xfrm>
            <a:prstGeom prst="roundRect">
              <a:avLst>
                <a:gd name="adj" fmla="val 16667"/>
              </a:avLst>
            </a:prstGeom>
            <a:solidFill>
              <a:srgbClr val="FF6699"/>
            </a:solidFill>
            <a:ln w="28575">
              <a:solidFill>
                <a:schemeClr val="bg1"/>
              </a:solidFill>
              <a:round/>
              <a:headEnd/>
              <a:tailEnd/>
            </a:ln>
          </p:spPr>
          <p:txBody>
            <a:bodyPr wrap="none" lIns="65298" tIns="32649" rIns="65298" bIns="32649" anchor="ct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fontAlgn="base">
                <a:spcBef>
                  <a:spcPct val="0"/>
                </a:spcBef>
                <a:spcAft>
                  <a:spcPct val="0"/>
                </a:spcAft>
              </a:pPr>
              <a:endParaRPr kumimoji="1" lang="zh-TW" altLang="zh-TW" sz="1100" u="none">
                <a:solidFill>
                  <a:srgbClr val="000000"/>
                </a:solidFill>
                <a:latin typeface="Calibri" panose="020F0502020204030204" pitchFamily="34" charset="0"/>
                <a:ea typeface="華康儷中黑" panose="020B0509000000000000" pitchFamily="49" charset="-120"/>
              </a:endParaRPr>
            </a:p>
          </p:txBody>
        </p:sp>
        <p:sp>
          <p:nvSpPr>
            <p:cNvPr id="26" name="Text Box 17"/>
            <p:cNvSpPr txBox="1">
              <a:spLocks noChangeArrowheads="1"/>
            </p:cNvSpPr>
            <p:nvPr/>
          </p:nvSpPr>
          <p:spPr bwMode="auto">
            <a:xfrm>
              <a:off x="5867400" y="1600200"/>
              <a:ext cx="3185133" cy="6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10" rIns="91418" bIns="45710">
              <a:spAutoFit/>
            </a:bodyPr>
            <a:lstStyle>
              <a:lvl1pPr defTabSz="912813">
                <a:defRPr sz="3600" u="sng">
                  <a:solidFill>
                    <a:schemeClr val="tx1"/>
                  </a:solidFill>
                  <a:latin typeface="Arial" pitchFamily="34" charset="0"/>
                  <a:ea typeface="ＭＳ Ｐゴシック" pitchFamily="34" charset="-128"/>
                </a:defRPr>
              </a:lvl1pPr>
              <a:lvl2pPr marL="742950" indent="-285750" defTabSz="912813">
                <a:defRPr sz="3600" u="sng">
                  <a:solidFill>
                    <a:schemeClr val="tx1"/>
                  </a:solidFill>
                  <a:latin typeface="Arial" pitchFamily="34" charset="0"/>
                  <a:ea typeface="ＭＳ Ｐゴシック" pitchFamily="34" charset="-128"/>
                </a:defRPr>
              </a:lvl2pPr>
              <a:lvl3pPr marL="1143000" indent="-228600" defTabSz="912813">
                <a:defRPr sz="3600" u="sng">
                  <a:solidFill>
                    <a:schemeClr val="tx1"/>
                  </a:solidFill>
                  <a:latin typeface="Arial" pitchFamily="34" charset="0"/>
                  <a:ea typeface="ＭＳ Ｐゴシック" pitchFamily="34" charset="-128"/>
                </a:defRPr>
              </a:lvl3pPr>
              <a:lvl4pPr marL="1600200" indent="-228600" defTabSz="912813">
                <a:defRPr sz="3600" u="sng">
                  <a:solidFill>
                    <a:schemeClr val="tx1"/>
                  </a:solidFill>
                  <a:latin typeface="Arial" pitchFamily="34" charset="0"/>
                  <a:ea typeface="ＭＳ Ｐゴシック" pitchFamily="34" charset="-128"/>
                </a:defRPr>
              </a:lvl4pPr>
              <a:lvl5pPr marL="2057400" indent="-228600" defTabSz="912813">
                <a:defRPr sz="3600" u="sng">
                  <a:solidFill>
                    <a:schemeClr val="tx1"/>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fontAlgn="base">
                <a:spcBef>
                  <a:spcPct val="0"/>
                </a:spcBef>
                <a:spcAft>
                  <a:spcPct val="0"/>
                </a:spcAft>
              </a:pPr>
              <a:r>
                <a:rPr kumimoji="1" lang="zh-TW" altLang="en-US" sz="2000" u="none" dirty="0" smtClean="0">
                  <a:solidFill>
                    <a:srgbClr val="FFFFFF"/>
                  </a:solidFill>
                  <a:latin typeface="Calibri" panose="020F0502020204030204" pitchFamily="34" charset="0"/>
                  <a:ea typeface="華康儷中黑" panose="020B0509000000000000" pitchFamily="49" charset="-120"/>
                </a:rPr>
                <a:t>化妝</a:t>
              </a:r>
              <a:r>
                <a:rPr kumimoji="1" lang="zh-TW" altLang="en-US" sz="2000" u="none" dirty="0">
                  <a:solidFill>
                    <a:srgbClr val="FFFFFF"/>
                  </a:solidFill>
                  <a:latin typeface="Calibri" panose="020F0502020204030204" pitchFamily="34" charset="0"/>
                  <a:ea typeface="華康儷中黑" panose="020B0509000000000000" pitchFamily="49" charset="-120"/>
                </a:rPr>
                <a:t>品</a:t>
              </a:r>
              <a:r>
                <a:rPr kumimoji="1" lang="zh-TW" altLang="en-US" sz="2000" u="none" dirty="0" smtClean="0">
                  <a:solidFill>
                    <a:srgbClr val="FFFFFF"/>
                  </a:solidFill>
                  <a:latin typeface="Calibri" panose="020F0502020204030204" pitchFamily="34" charset="0"/>
                  <a:ea typeface="華康儷中黑" panose="020B0509000000000000" pitchFamily="49" charset="-120"/>
                </a:rPr>
                <a:t>與個</a:t>
              </a:r>
              <a:r>
                <a:rPr kumimoji="1" lang="zh-TW" altLang="en-US" sz="2000" u="none" dirty="0">
                  <a:solidFill>
                    <a:srgbClr val="FFFFFF"/>
                  </a:solidFill>
                  <a:latin typeface="Calibri" panose="020F0502020204030204" pitchFamily="34" charset="0"/>
                  <a:ea typeface="華康儷中黑" panose="020B0509000000000000" pitchFamily="49" charset="-120"/>
                </a:rPr>
                <a:t>人護</a:t>
              </a:r>
              <a:r>
                <a:rPr kumimoji="1" lang="zh-TW" altLang="en-US" sz="2000" u="none" dirty="0" smtClean="0">
                  <a:solidFill>
                    <a:srgbClr val="FFFFFF"/>
                  </a:solidFill>
                  <a:latin typeface="Calibri" panose="020F0502020204030204" pitchFamily="34" charset="0"/>
                  <a:ea typeface="華康儷中黑" panose="020B0509000000000000" pitchFamily="49" charset="-120"/>
                </a:rPr>
                <a:t>理</a:t>
              </a:r>
              <a:endParaRPr kumimoji="1" lang="en-US" altLang="zh-TW" sz="2000" u="none" dirty="0" smtClean="0">
                <a:solidFill>
                  <a:srgbClr val="FFFFFF"/>
                </a:solidFill>
                <a:latin typeface="Calibri" panose="020F0502020204030204" pitchFamily="34" charset="0"/>
                <a:ea typeface="華康儷中黑" panose="020B0509000000000000" pitchFamily="49" charset="-120"/>
              </a:endParaRPr>
            </a:p>
            <a:p>
              <a:pPr algn="ctr" fontAlgn="base">
                <a:spcBef>
                  <a:spcPct val="0"/>
                </a:spcBef>
                <a:spcAft>
                  <a:spcPct val="0"/>
                </a:spcAft>
              </a:pPr>
              <a:r>
                <a:rPr kumimoji="1" lang="en-US" altLang="zh-TW" sz="1800" u="none" dirty="0" smtClean="0">
                  <a:solidFill>
                    <a:srgbClr val="FFFFFF"/>
                  </a:solidFill>
                  <a:latin typeface="Calibri" panose="020F0502020204030204" pitchFamily="34" charset="0"/>
                  <a:ea typeface="華康儷中黑" panose="020B0509000000000000" pitchFamily="49" charset="-120"/>
                </a:rPr>
                <a:t>Beauty &amp; Personal Care</a:t>
              </a:r>
              <a:endParaRPr kumimoji="1" lang="en-US" altLang="zh-TW" sz="1800" u="none" dirty="0">
                <a:solidFill>
                  <a:srgbClr val="FFFFFF"/>
                </a:solidFill>
                <a:latin typeface="Calibri" panose="020F0502020204030204" pitchFamily="34" charset="0"/>
                <a:ea typeface="華康儷中黑" panose="020B0509000000000000" pitchFamily="49" charset="-120"/>
              </a:endParaRPr>
            </a:p>
          </p:txBody>
        </p:sp>
      </p:grpSp>
      <p:grpSp>
        <p:nvGrpSpPr>
          <p:cNvPr id="37" name="Group 6150"/>
          <p:cNvGrpSpPr/>
          <p:nvPr/>
        </p:nvGrpSpPr>
        <p:grpSpPr>
          <a:xfrm>
            <a:off x="457200" y="1524000"/>
            <a:ext cx="2438400" cy="862012"/>
            <a:chOff x="457200" y="1524000"/>
            <a:chExt cx="2438400" cy="862012"/>
          </a:xfrm>
        </p:grpSpPr>
        <p:sp>
          <p:nvSpPr>
            <p:cNvPr id="27" name="AutoShape 13"/>
            <p:cNvSpPr>
              <a:spLocks noChangeArrowheads="1"/>
            </p:cNvSpPr>
            <p:nvPr/>
          </p:nvSpPr>
          <p:spPr bwMode="auto">
            <a:xfrm>
              <a:off x="533400" y="1524000"/>
              <a:ext cx="2322513" cy="862012"/>
            </a:xfrm>
            <a:prstGeom prst="roundRect">
              <a:avLst>
                <a:gd name="adj" fmla="val 16667"/>
              </a:avLst>
            </a:prstGeom>
            <a:solidFill>
              <a:schemeClr val="accent4">
                <a:lumMod val="75000"/>
              </a:schemeClr>
            </a:solidFill>
            <a:ln w="28575">
              <a:solidFill>
                <a:schemeClr val="bg1"/>
              </a:solidFill>
              <a:round/>
              <a:headEnd/>
              <a:tailEnd/>
            </a:ln>
          </p:spPr>
          <p:txBody>
            <a:bodyPr wrap="none" lIns="65298" tIns="32649" rIns="65298" bIns="32649" anchor="ct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fontAlgn="base">
                <a:spcBef>
                  <a:spcPct val="0"/>
                </a:spcBef>
                <a:spcAft>
                  <a:spcPct val="0"/>
                </a:spcAft>
              </a:pPr>
              <a:endParaRPr kumimoji="1" lang="zh-TW" altLang="zh-TW" sz="1100" u="none">
                <a:solidFill>
                  <a:srgbClr val="000000"/>
                </a:solidFill>
                <a:latin typeface="Calibri" panose="020F0502020204030204" pitchFamily="34" charset="0"/>
                <a:ea typeface="華康儷中黑" panose="020B0509000000000000" pitchFamily="49" charset="-120"/>
              </a:endParaRPr>
            </a:p>
          </p:txBody>
        </p:sp>
        <p:sp>
          <p:nvSpPr>
            <p:cNvPr id="28" name="Text Box 16"/>
            <p:cNvSpPr txBox="1">
              <a:spLocks noChangeArrowheads="1"/>
            </p:cNvSpPr>
            <p:nvPr/>
          </p:nvSpPr>
          <p:spPr bwMode="auto">
            <a:xfrm>
              <a:off x="457200" y="1600200"/>
              <a:ext cx="2438400" cy="6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10" rIns="91418" bIns="45710">
              <a:spAutoFit/>
            </a:bodyPr>
            <a:lstStyle>
              <a:lvl1pPr defTabSz="912813">
                <a:defRPr sz="3600" u="sng">
                  <a:solidFill>
                    <a:schemeClr val="tx1"/>
                  </a:solidFill>
                  <a:latin typeface="Arial" pitchFamily="34" charset="0"/>
                  <a:ea typeface="ＭＳ Ｐゴシック" pitchFamily="34" charset="-128"/>
                </a:defRPr>
              </a:lvl1pPr>
              <a:lvl2pPr marL="742950" indent="-285750" defTabSz="912813">
                <a:defRPr sz="3600" u="sng">
                  <a:solidFill>
                    <a:schemeClr val="tx1"/>
                  </a:solidFill>
                  <a:latin typeface="Arial" pitchFamily="34" charset="0"/>
                  <a:ea typeface="ＭＳ Ｐゴシック" pitchFamily="34" charset="-128"/>
                </a:defRPr>
              </a:lvl2pPr>
              <a:lvl3pPr marL="1143000" indent="-228600" defTabSz="912813">
                <a:defRPr sz="3600" u="sng">
                  <a:solidFill>
                    <a:schemeClr val="tx1"/>
                  </a:solidFill>
                  <a:latin typeface="Arial" pitchFamily="34" charset="0"/>
                  <a:ea typeface="ＭＳ Ｐゴシック" pitchFamily="34" charset="-128"/>
                </a:defRPr>
              </a:lvl3pPr>
              <a:lvl4pPr marL="1600200" indent="-228600" defTabSz="912813">
                <a:defRPr sz="3600" u="sng">
                  <a:solidFill>
                    <a:schemeClr val="tx1"/>
                  </a:solidFill>
                  <a:latin typeface="Arial" pitchFamily="34" charset="0"/>
                  <a:ea typeface="ＭＳ Ｐゴシック" pitchFamily="34" charset="-128"/>
                </a:defRPr>
              </a:lvl4pPr>
              <a:lvl5pPr marL="2057400" indent="-228600" defTabSz="912813">
                <a:defRPr sz="3600" u="sng">
                  <a:solidFill>
                    <a:schemeClr val="tx1"/>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fontAlgn="base">
                <a:spcBef>
                  <a:spcPct val="0"/>
                </a:spcBef>
                <a:spcAft>
                  <a:spcPct val="0"/>
                </a:spcAft>
              </a:pPr>
              <a:r>
                <a:rPr kumimoji="1" lang="zh-TW" altLang="en-US" sz="2000" u="none" dirty="0">
                  <a:solidFill>
                    <a:prstClr val="white"/>
                  </a:solidFill>
                  <a:latin typeface="Calibri" panose="020F0502020204030204" pitchFamily="34" charset="0"/>
                  <a:ea typeface="華康儷中黑" panose="020B0509000000000000" pitchFamily="49" charset="-120"/>
                </a:rPr>
                <a:t>健康</a:t>
              </a:r>
              <a:r>
                <a:rPr kumimoji="1" lang="zh-TW" altLang="en-US" sz="2000" u="none" dirty="0" smtClean="0">
                  <a:solidFill>
                    <a:prstClr val="white"/>
                  </a:solidFill>
                  <a:latin typeface="Calibri" panose="020F0502020204030204" pitchFamily="34" charset="0"/>
                  <a:ea typeface="華康儷中黑" panose="020B0509000000000000" pitchFamily="49" charset="-120"/>
                </a:rPr>
                <a:t>與營養</a:t>
              </a:r>
              <a:endParaRPr kumimoji="1" lang="en-US" altLang="zh-TW" sz="2000" u="none" dirty="0" smtClean="0">
                <a:solidFill>
                  <a:prstClr val="white"/>
                </a:solidFill>
                <a:latin typeface="Calibri" panose="020F0502020204030204" pitchFamily="34" charset="0"/>
                <a:ea typeface="華康儷中黑" panose="020B0509000000000000" pitchFamily="49" charset="-120"/>
              </a:endParaRPr>
            </a:p>
            <a:p>
              <a:pPr algn="ctr" fontAlgn="base">
                <a:spcBef>
                  <a:spcPct val="0"/>
                </a:spcBef>
                <a:spcAft>
                  <a:spcPct val="0"/>
                </a:spcAft>
              </a:pPr>
              <a:r>
                <a:rPr kumimoji="1" lang="en-US" altLang="zh-TW" sz="1800" u="none" dirty="0" smtClean="0">
                  <a:solidFill>
                    <a:prstClr val="white"/>
                  </a:solidFill>
                  <a:latin typeface="Calibri" panose="020F0502020204030204" pitchFamily="34" charset="0"/>
                  <a:ea typeface="華康儷中黑" panose="020B0509000000000000" pitchFamily="49" charset="-120"/>
                </a:rPr>
                <a:t>Health and Nutrition</a:t>
              </a:r>
              <a:endParaRPr kumimoji="1" lang="en-US" altLang="zh-TW" sz="1800" u="none" dirty="0">
                <a:solidFill>
                  <a:prstClr val="white"/>
                </a:solidFill>
                <a:latin typeface="Calibri" panose="020F0502020204030204" pitchFamily="34" charset="0"/>
                <a:ea typeface="華康儷中黑" panose="020B0509000000000000" pitchFamily="49" charset="-120"/>
              </a:endParaRPr>
            </a:p>
          </p:txBody>
        </p:sp>
      </p:grpSp>
      <p:grpSp>
        <p:nvGrpSpPr>
          <p:cNvPr id="38" name="Group 6147"/>
          <p:cNvGrpSpPr/>
          <p:nvPr/>
        </p:nvGrpSpPr>
        <p:grpSpPr>
          <a:xfrm>
            <a:off x="3048000" y="1524000"/>
            <a:ext cx="3200400" cy="862012"/>
            <a:chOff x="3048000" y="1524000"/>
            <a:chExt cx="3200400" cy="862012"/>
          </a:xfrm>
        </p:grpSpPr>
        <p:sp>
          <p:nvSpPr>
            <p:cNvPr id="29" name="AutoShape 13"/>
            <p:cNvSpPr>
              <a:spLocks noChangeArrowheads="1"/>
            </p:cNvSpPr>
            <p:nvPr/>
          </p:nvSpPr>
          <p:spPr bwMode="auto">
            <a:xfrm>
              <a:off x="3439319" y="1524000"/>
              <a:ext cx="2351881" cy="862012"/>
            </a:xfrm>
            <a:prstGeom prst="roundRect">
              <a:avLst>
                <a:gd name="adj" fmla="val 16667"/>
              </a:avLst>
            </a:prstGeom>
            <a:solidFill>
              <a:schemeClr val="tx2">
                <a:lumMod val="60000"/>
                <a:lumOff val="40000"/>
              </a:schemeClr>
            </a:solidFill>
            <a:ln w="28575" algn="ctr">
              <a:solidFill>
                <a:schemeClr val="bg1"/>
              </a:solidFill>
              <a:round/>
              <a:headEnd/>
              <a:tailEnd/>
            </a:ln>
          </p:spPr>
          <p:txBody>
            <a:bodyPr wrap="none" lIns="65298" tIns="32649" rIns="65298" bIns="32649" anchor="ct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fontAlgn="base">
                <a:spcBef>
                  <a:spcPct val="0"/>
                </a:spcBef>
                <a:spcAft>
                  <a:spcPct val="0"/>
                </a:spcAft>
              </a:pPr>
              <a:endParaRPr kumimoji="1" lang="zh-TW" altLang="zh-TW" sz="1100" u="none">
                <a:solidFill>
                  <a:srgbClr val="000000"/>
                </a:solidFill>
                <a:latin typeface="Calibri" panose="020F0502020204030204" pitchFamily="34" charset="0"/>
                <a:ea typeface="華康儷中黑" panose="020B0509000000000000" pitchFamily="49" charset="-120"/>
              </a:endParaRPr>
            </a:p>
          </p:txBody>
        </p:sp>
        <p:sp>
          <p:nvSpPr>
            <p:cNvPr id="30" name="Text Box 16"/>
            <p:cNvSpPr txBox="1">
              <a:spLocks noChangeArrowheads="1"/>
            </p:cNvSpPr>
            <p:nvPr/>
          </p:nvSpPr>
          <p:spPr bwMode="auto">
            <a:xfrm>
              <a:off x="3048000" y="1600200"/>
              <a:ext cx="3200400" cy="6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10" rIns="91418" bIns="45710">
              <a:spAutoFit/>
            </a:bodyPr>
            <a:lstStyle>
              <a:lvl1pPr defTabSz="912813">
                <a:defRPr sz="3600" u="sng">
                  <a:solidFill>
                    <a:schemeClr val="tx1"/>
                  </a:solidFill>
                  <a:latin typeface="Arial" pitchFamily="34" charset="0"/>
                  <a:ea typeface="ＭＳ Ｐゴシック" pitchFamily="34" charset="-128"/>
                </a:defRPr>
              </a:lvl1pPr>
              <a:lvl2pPr marL="742950" indent="-285750" defTabSz="912813">
                <a:defRPr sz="3600" u="sng">
                  <a:solidFill>
                    <a:schemeClr val="tx1"/>
                  </a:solidFill>
                  <a:latin typeface="Arial" pitchFamily="34" charset="0"/>
                  <a:ea typeface="ＭＳ Ｐゴシック" pitchFamily="34" charset="-128"/>
                </a:defRPr>
              </a:lvl2pPr>
              <a:lvl3pPr marL="1143000" indent="-228600" defTabSz="912813">
                <a:defRPr sz="3600" u="sng">
                  <a:solidFill>
                    <a:schemeClr val="tx1"/>
                  </a:solidFill>
                  <a:latin typeface="Arial" pitchFamily="34" charset="0"/>
                  <a:ea typeface="ＭＳ Ｐゴシック" pitchFamily="34" charset="-128"/>
                </a:defRPr>
              </a:lvl3pPr>
              <a:lvl4pPr marL="1600200" indent="-228600" defTabSz="912813">
                <a:defRPr sz="3600" u="sng">
                  <a:solidFill>
                    <a:schemeClr val="tx1"/>
                  </a:solidFill>
                  <a:latin typeface="Arial" pitchFamily="34" charset="0"/>
                  <a:ea typeface="ＭＳ Ｐゴシック" pitchFamily="34" charset="-128"/>
                </a:defRPr>
              </a:lvl4pPr>
              <a:lvl5pPr marL="2057400" indent="-228600" defTabSz="912813">
                <a:defRPr sz="3600" u="sng">
                  <a:solidFill>
                    <a:schemeClr val="tx1"/>
                  </a:solidFill>
                  <a:latin typeface="Arial" pitchFamily="34" charset="0"/>
                  <a:ea typeface="ＭＳ Ｐゴシック" pitchFamily="34" charset="-128"/>
                </a:defRPr>
              </a:lvl5pPr>
              <a:lvl6pPr marL="25146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defTabSz="912813"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lgn="ctr" fontAlgn="base">
                <a:spcAft>
                  <a:spcPct val="0"/>
                </a:spcAft>
              </a:pPr>
              <a:r>
                <a:rPr kumimoji="1" lang="zh-TW" altLang="en-US" sz="2000" u="none" dirty="0">
                  <a:solidFill>
                    <a:prstClr val="white"/>
                  </a:solidFill>
                  <a:latin typeface="Calibri" panose="020F0502020204030204" pitchFamily="34" charset="0"/>
                  <a:ea typeface="華康儷中黑" panose="020B0509000000000000" pitchFamily="49" charset="-120"/>
                </a:rPr>
                <a:t>體重管</a:t>
              </a:r>
              <a:r>
                <a:rPr kumimoji="1" lang="zh-TW" altLang="en-US" sz="2000" u="none" dirty="0" smtClean="0">
                  <a:solidFill>
                    <a:prstClr val="white"/>
                  </a:solidFill>
                  <a:latin typeface="Calibri" panose="020F0502020204030204" pitchFamily="34" charset="0"/>
                  <a:ea typeface="華康儷中黑" panose="020B0509000000000000" pitchFamily="49" charset="-120"/>
                </a:rPr>
                <a:t>理</a:t>
              </a:r>
              <a:endParaRPr kumimoji="1" lang="en-US" altLang="zh-TW" sz="2000" u="none" dirty="0" smtClean="0">
                <a:solidFill>
                  <a:prstClr val="white"/>
                </a:solidFill>
                <a:latin typeface="Calibri" panose="020F0502020204030204" pitchFamily="34" charset="0"/>
                <a:ea typeface="華康儷中黑" panose="020B0509000000000000" pitchFamily="49" charset="-120"/>
              </a:endParaRPr>
            </a:p>
            <a:p>
              <a:pPr algn="ctr" fontAlgn="base">
                <a:spcAft>
                  <a:spcPct val="0"/>
                </a:spcAft>
              </a:pPr>
              <a:r>
                <a:rPr kumimoji="1" lang="en-US" altLang="zh-TW" sz="1800" u="none" dirty="0" smtClean="0">
                  <a:solidFill>
                    <a:prstClr val="white"/>
                  </a:solidFill>
                  <a:latin typeface="Calibri" panose="020F0502020204030204" pitchFamily="34" charset="0"/>
                  <a:ea typeface="華康儷中黑" panose="020B0509000000000000" pitchFamily="49" charset="-120"/>
                </a:rPr>
                <a:t>Weight Management</a:t>
              </a:r>
              <a:endParaRPr kumimoji="1" lang="en-US" altLang="zh-TW" sz="1800" u="none" dirty="0">
                <a:solidFill>
                  <a:prstClr val="white"/>
                </a:solidFill>
                <a:latin typeface="Calibri" panose="020F0502020204030204" pitchFamily="34" charset="0"/>
                <a:ea typeface="華康儷中黑" panose="020B0509000000000000" pitchFamily="49" charset="-120"/>
              </a:endParaRPr>
            </a:p>
          </p:txBody>
        </p:sp>
      </p:grpSp>
    </p:spTree>
    <p:extLst>
      <p:ext uri="{BB962C8B-B14F-4D97-AF65-F5344CB8AC3E}">
        <p14:creationId xmlns:p14="http://schemas.microsoft.com/office/powerpoint/2010/main" val="18189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79613" y="1773238"/>
            <a:ext cx="6835775" cy="21224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hangingPunct="0">
              <a:spcBef>
                <a:spcPct val="0"/>
              </a:spcBef>
              <a:spcAft>
                <a:spcPct val="0"/>
              </a:spcAft>
              <a:buClr>
                <a:srgbClr val="000000"/>
              </a:buClr>
              <a:buSzPct val="100000"/>
              <a:buFont typeface="Times New Roman" pitchFamily="18" charset="0"/>
              <a:buNone/>
            </a:pPr>
            <a:r>
              <a:rPr lang="ja-JP" altLang="en-US" sz="2200" dirty="0">
                <a:solidFill>
                  <a:srgbClr val="000000"/>
                </a:solidFill>
              </a:rPr>
              <a:t>消化：</a:t>
            </a:r>
            <a:r>
              <a:rPr lang="zh-TW" altLang="en-US" sz="2200" dirty="0">
                <a:solidFill>
                  <a:srgbClr val="000000"/>
                </a:solidFill>
              </a:rPr>
              <a:t>分解</a:t>
            </a:r>
            <a:r>
              <a:rPr lang="ja-JP" altLang="en-US" sz="2200" dirty="0">
                <a:solidFill>
                  <a:srgbClr val="000000"/>
                </a:solidFill>
              </a:rPr>
              <a:t>我們所吃的食物</a:t>
            </a:r>
            <a:r>
              <a:rPr lang="zh-TW" altLang="en-US" sz="2200" dirty="0">
                <a:solidFill>
                  <a:srgbClr val="000000"/>
                </a:solidFill>
              </a:rPr>
              <a:t>並</a:t>
            </a:r>
            <a:r>
              <a:rPr lang="ja-JP" altLang="en-US" sz="2200" dirty="0">
                <a:solidFill>
                  <a:srgbClr val="000000"/>
                </a:solidFill>
              </a:rPr>
              <a:t>轉化為適合</a:t>
            </a:r>
            <a:r>
              <a:rPr lang="zh-TW" altLang="en-US" sz="2200" dirty="0">
                <a:solidFill>
                  <a:srgbClr val="000000"/>
                </a:solidFill>
              </a:rPr>
              <a:t>人體</a:t>
            </a:r>
            <a:r>
              <a:rPr lang="ja-JP" altLang="en-US" sz="2200" dirty="0">
                <a:solidFill>
                  <a:srgbClr val="000000"/>
                </a:solidFill>
              </a:rPr>
              <a:t>吸收和同化的物質。</a:t>
            </a:r>
            <a:endParaRPr lang="en-US" altLang="zh-HK" sz="2200" dirty="0">
              <a:solidFill>
                <a:srgbClr val="000000"/>
              </a:solidFill>
            </a:endParaRPr>
          </a:p>
          <a:p>
            <a:pPr defTabSz="457200" fontAlgn="base" hangingPunct="0">
              <a:spcBef>
                <a:spcPct val="0"/>
              </a:spcBef>
              <a:spcAft>
                <a:spcPct val="0"/>
              </a:spcAft>
              <a:buClr>
                <a:srgbClr val="000000"/>
              </a:buClr>
              <a:buSzPct val="100000"/>
              <a:buFont typeface="Times New Roman" pitchFamily="18" charset="0"/>
              <a:buNone/>
            </a:pPr>
            <a:endParaRPr lang="en-US" altLang="zh-HK" sz="2200" dirty="0">
              <a:solidFill>
                <a:srgbClr val="000000"/>
              </a:solidFill>
            </a:endParaRPr>
          </a:p>
          <a:p>
            <a:pPr defTabSz="457200" eaLnBrk="0" fontAlgn="base" hangingPunct="0">
              <a:spcBef>
                <a:spcPct val="0"/>
              </a:spcBef>
              <a:spcAft>
                <a:spcPct val="0"/>
              </a:spcAft>
              <a:buClr>
                <a:srgbClr val="000000"/>
              </a:buClr>
              <a:buSzPct val="100000"/>
              <a:buFont typeface="Times New Roman" pitchFamily="18" charset="0"/>
              <a:buNone/>
            </a:pPr>
            <a:r>
              <a:rPr lang="ja-JP" altLang="en-US" sz="2200" dirty="0">
                <a:solidFill>
                  <a:srgbClr val="000000"/>
                </a:solidFill>
              </a:rPr>
              <a:t>消化兩大類：</a:t>
            </a:r>
            <a:r>
              <a:rPr lang="en-US" altLang="zh-HK" sz="2200" dirty="0">
                <a:solidFill>
                  <a:srgbClr val="000000"/>
                </a:solidFill>
              </a:rPr>
              <a:t> </a:t>
            </a:r>
          </a:p>
          <a:p>
            <a:pPr defTabSz="457200" eaLnBrk="0" fontAlgn="base" hangingPunct="0">
              <a:spcBef>
                <a:spcPct val="0"/>
              </a:spcBef>
              <a:spcAft>
                <a:spcPct val="0"/>
              </a:spcAft>
              <a:buClr>
                <a:srgbClr val="000000"/>
              </a:buClr>
              <a:buSzPct val="100000"/>
              <a:buFont typeface="Times New Roman" pitchFamily="18" charset="0"/>
              <a:buNone/>
            </a:pPr>
            <a:r>
              <a:rPr lang="en-US" altLang="zh-HK" sz="2200" dirty="0">
                <a:solidFill>
                  <a:srgbClr val="000000"/>
                </a:solidFill>
              </a:rPr>
              <a:t>1</a:t>
            </a:r>
            <a:r>
              <a:rPr lang="en-US" altLang="ja-JP" sz="2200" dirty="0">
                <a:solidFill>
                  <a:srgbClr val="000000"/>
                </a:solidFill>
              </a:rPr>
              <a:t>. </a:t>
            </a:r>
            <a:r>
              <a:rPr lang="ja-JP" altLang="en-US" sz="2200" dirty="0">
                <a:solidFill>
                  <a:srgbClr val="000000"/>
                </a:solidFill>
              </a:rPr>
              <a:t>機械</a:t>
            </a:r>
            <a:r>
              <a:rPr lang="en-US" altLang="zh-HK" sz="2200" dirty="0">
                <a:solidFill>
                  <a:srgbClr val="000000"/>
                </a:solidFill>
              </a:rPr>
              <a:t> - </a:t>
            </a:r>
            <a:r>
              <a:rPr lang="ja-JP" altLang="en-US" sz="2200" dirty="0">
                <a:solidFill>
                  <a:srgbClr val="000000"/>
                </a:solidFill>
              </a:rPr>
              <a:t>咀嚼食物，胃的蠕動</a:t>
            </a:r>
            <a:r>
              <a:rPr lang="en-US" altLang="zh-HK" sz="2200" dirty="0">
                <a:solidFill>
                  <a:srgbClr val="000000"/>
                </a:solidFill>
              </a:rPr>
              <a:t> </a:t>
            </a:r>
          </a:p>
          <a:p>
            <a:pPr defTabSz="457200" eaLnBrk="0" fontAlgn="base" hangingPunct="0">
              <a:spcBef>
                <a:spcPct val="0"/>
              </a:spcBef>
              <a:spcAft>
                <a:spcPct val="0"/>
              </a:spcAft>
              <a:buClr>
                <a:srgbClr val="000000"/>
              </a:buClr>
              <a:buSzPct val="100000"/>
              <a:buFont typeface="Times New Roman" pitchFamily="18" charset="0"/>
              <a:buNone/>
            </a:pPr>
            <a:r>
              <a:rPr lang="en-US" altLang="zh-HK" sz="2200" dirty="0">
                <a:solidFill>
                  <a:srgbClr val="000000"/>
                </a:solidFill>
              </a:rPr>
              <a:t>2</a:t>
            </a:r>
            <a:r>
              <a:rPr lang="en-US" altLang="ja-JP" sz="2200" dirty="0">
                <a:solidFill>
                  <a:srgbClr val="000000"/>
                </a:solidFill>
              </a:rPr>
              <a:t>. </a:t>
            </a:r>
            <a:r>
              <a:rPr lang="ja-JP" altLang="en-US" sz="2200" dirty="0">
                <a:solidFill>
                  <a:srgbClr val="000000"/>
                </a:solidFill>
              </a:rPr>
              <a:t>化學</a:t>
            </a:r>
            <a:r>
              <a:rPr lang="en-US" altLang="zh-HK" sz="2200" dirty="0">
                <a:solidFill>
                  <a:srgbClr val="000000"/>
                </a:solidFill>
              </a:rPr>
              <a:t> - </a:t>
            </a:r>
            <a:r>
              <a:rPr lang="ja-JP" altLang="en-US" sz="2200" dirty="0">
                <a:solidFill>
                  <a:srgbClr val="FF0000"/>
                </a:solidFill>
              </a:rPr>
              <a:t>消化</a:t>
            </a:r>
            <a:r>
              <a:rPr lang="zh-TW" altLang="en-US" sz="2200" dirty="0">
                <a:solidFill>
                  <a:srgbClr val="FF0000"/>
                </a:solidFill>
              </a:rPr>
              <a:t>酵素</a:t>
            </a:r>
            <a:r>
              <a:rPr lang="ja-JP" altLang="en-US" sz="2200" dirty="0">
                <a:solidFill>
                  <a:srgbClr val="000000"/>
                </a:solidFill>
              </a:rPr>
              <a:t>，膽汁</a:t>
            </a:r>
            <a:endParaRPr lang="en-US" altLang="zh-HK" sz="2200" dirty="0">
              <a:solidFill>
                <a:srgbClr val="000000"/>
              </a:solidFill>
            </a:endParaRPr>
          </a:p>
        </p:txBody>
      </p:sp>
      <p:sp>
        <p:nvSpPr>
          <p:cNvPr id="3" name="Rectangle 3"/>
          <p:cNvSpPr>
            <a:spLocks noChangeArrowheads="1"/>
          </p:cNvSpPr>
          <p:nvPr/>
        </p:nvSpPr>
        <p:spPr bwMode="auto">
          <a:xfrm>
            <a:off x="1979613" y="4221088"/>
            <a:ext cx="7010400" cy="1778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hangingPunct="0">
              <a:lnSpc>
                <a:spcPct val="93000"/>
              </a:lnSpc>
              <a:spcBef>
                <a:spcPct val="0"/>
              </a:spcBef>
              <a:spcAft>
                <a:spcPct val="0"/>
              </a:spcAft>
              <a:buClr>
                <a:srgbClr val="000000"/>
              </a:buClr>
              <a:buSzPct val="100000"/>
              <a:buFont typeface="Times New Roman" pitchFamily="18" charset="0"/>
              <a:buNone/>
            </a:pPr>
            <a:r>
              <a:rPr lang="en-US" altLang="zh-HK" sz="2200" b="1" dirty="0">
                <a:solidFill>
                  <a:srgbClr val="000000"/>
                </a:solidFill>
                <a:ea typeface="新細明體" pitchFamily="18" charset="-120"/>
              </a:rPr>
              <a:t>Digestion:</a:t>
            </a:r>
            <a:r>
              <a:rPr lang="en-US" altLang="zh-HK" sz="2200" dirty="0">
                <a:solidFill>
                  <a:srgbClr val="000000"/>
                </a:solidFill>
                <a:ea typeface="新細明體" pitchFamily="18" charset="-120"/>
              </a:rPr>
              <a:t> break down the food we eat into a substance suitable for absorption and assimilation into the body. </a:t>
            </a:r>
          </a:p>
          <a:p>
            <a:pPr defTabSz="457200" fontAlgn="base" hangingPunct="0">
              <a:lnSpc>
                <a:spcPct val="33000"/>
              </a:lnSpc>
              <a:spcBef>
                <a:spcPct val="0"/>
              </a:spcBef>
              <a:spcAft>
                <a:spcPct val="0"/>
              </a:spcAft>
              <a:buClr>
                <a:srgbClr val="000000"/>
              </a:buClr>
              <a:buSzPct val="100000"/>
              <a:buFont typeface="Times New Roman" pitchFamily="18" charset="0"/>
              <a:buNone/>
            </a:pPr>
            <a:endParaRPr lang="en-US" altLang="zh-HK" sz="2200" dirty="0">
              <a:solidFill>
                <a:srgbClr val="000000"/>
              </a:solidFill>
              <a:ea typeface="新細明體" pitchFamily="18" charset="-120"/>
            </a:endParaRPr>
          </a:p>
          <a:p>
            <a:pPr defTabSz="457200" fontAlgn="base" hangingPunct="0">
              <a:lnSpc>
                <a:spcPct val="93000"/>
              </a:lnSpc>
              <a:spcBef>
                <a:spcPct val="0"/>
              </a:spcBef>
              <a:spcAft>
                <a:spcPct val="0"/>
              </a:spcAft>
              <a:buClr>
                <a:srgbClr val="000000"/>
              </a:buClr>
              <a:buSzPct val="100000"/>
              <a:buFont typeface="Times New Roman" pitchFamily="18" charset="0"/>
              <a:buNone/>
            </a:pPr>
            <a:r>
              <a:rPr lang="en-US" altLang="zh-HK" sz="2200" b="1" dirty="0">
                <a:solidFill>
                  <a:srgbClr val="000000"/>
                </a:solidFill>
                <a:ea typeface="新細明體" pitchFamily="18" charset="-120"/>
              </a:rPr>
              <a:t>Two Major Types of Digestion:</a:t>
            </a:r>
            <a:r>
              <a:rPr lang="en-US" altLang="zh-HK" sz="2200" dirty="0">
                <a:solidFill>
                  <a:srgbClr val="000000"/>
                </a:solidFill>
                <a:ea typeface="新細明體" pitchFamily="18" charset="-120"/>
              </a:rPr>
              <a:t> </a:t>
            </a:r>
          </a:p>
          <a:p>
            <a:pPr defTabSz="457200" fontAlgn="base" hangingPunct="0">
              <a:lnSpc>
                <a:spcPct val="93000"/>
              </a:lnSpc>
              <a:spcBef>
                <a:spcPct val="0"/>
              </a:spcBef>
              <a:spcAft>
                <a:spcPct val="0"/>
              </a:spcAft>
              <a:buClr>
                <a:srgbClr val="000000"/>
              </a:buClr>
              <a:buSzPct val="100000"/>
              <a:buFont typeface="Times New Roman" pitchFamily="18" charset="0"/>
              <a:buNone/>
            </a:pPr>
            <a:r>
              <a:rPr lang="en-US" altLang="zh-HK" sz="2200" dirty="0">
                <a:solidFill>
                  <a:srgbClr val="000000"/>
                </a:solidFill>
                <a:ea typeface="新細明體" pitchFamily="18" charset="-120"/>
              </a:rPr>
              <a:t>1. Mechanical – chewing food, churning of the stomach </a:t>
            </a:r>
          </a:p>
          <a:p>
            <a:pPr defTabSz="457200" fontAlgn="base" hangingPunct="0">
              <a:lnSpc>
                <a:spcPct val="93000"/>
              </a:lnSpc>
              <a:spcBef>
                <a:spcPct val="0"/>
              </a:spcBef>
              <a:spcAft>
                <a:spcPct val="0"/>
              </a:spcAft>
              <a:buClr>
                <a:srgbClr val="000000"/>
              </a:buClr>
              <a:buSzPct val="100000"/>
              <a:buFont typeface="Times New Roman" pitchFamily="18" charset="0"/>
              <a:buNone/>
            </a:pPr>
            <a:r>
              <a:rPr lang="en-US" altLang="zh-HK" sz="2200" dirty="0">
                <a:solidFill>
                  <a:srgbClr val="000000"/>
                </a:solidFill>
                <a:ea typeface="新細明體" pitchFamily="18" charset="-120"/>
              </a:rPr>
              <a:t>2. Chemical – </a:t>
            </a:r>
            <a:r>
              <a:rPr lang="en-US" altLang="zh-HK" sz="2200" dirty="0">
                <a:solidFill>
                  <a:srgbClr val="FF0000"/>
                </a:solidFill>
                <a:ea typeface="新細明體" pitchFamily="18" charset="-120"/>
              </a:rPr>
              <a:t>digestive enzymes</a:t>
            </a:r>
            <a:r>
              <a:rPr lang="en-US" altLang="zh-HK" sz="2200" dirty="0">
                <a:solidFill>
                  <a:srgbClr val="000000"/>
                </a:solidFill>
                <a:ea typeface="新細明體" pitchFamily="18" charset="-120"/>
              </a:rPr>
              <a:t>, bile</a:t>
            </a:r>
          </a:p>
        </p:txBody>
      </p:sp>
      <p:sp>
        <p:nvSpPr>
          <p:cNvPr id="4" name="Rectangle 2"/>
          <p:cNvSpPr>
            <a:spLocks noChangeArrowheads="1"/>
          </p:cNvSpPr>
          <p:nvPr/>
        </p:nvSpPr>
        <p:spPr bwMode="auto">
          <a:xfrm>
            <a:off x="1949450" y="228600"/>
            <a:ext cx="64389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lnSpc>
                <a:spcPct val="93000"/>
              </a:lnSpc>
              <a:spcAft>
                <a:spcPts val="1425"/>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2200">
                <a:solidFill>
                  <a:srgbClr val="000000"/>
                </a:solidFill>
                <a:latin typeface="Calibri" pitchFamily="34" charset="0"/>
                <a:ea typeface="華康儷中黑" charset="0"/>
                <a:cs typeface="華康儷中黑" charset="0"/>
              </a:defRPr>
            </a:lvl1pPr>
            <a:lvl2pPr>
              <a:lnSpc>
                <a:spcPct val="93000"/>
              </a:lnSpc>
              <a:spcAft>
                <a:spcPts val="1138"/>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itchFamily="34" charset="0"/>
                <a:ea typeface="華康儷中黑" charset="0"/>
                <a:cs typeface="華康儷中黑" charset="0"/>
              </a:defRPr>
            </a:lvl2pPr>
            <a:lvl3pPr>
              <a:lnSpc>
                <a:spcPct val="93000"/>
              </a:lnSpc>
              <a:spcAft>
                <a:spcPts val="85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itchFamily="34" charset="0"/>
                <a:ea typeface="華康儷中黑" charset="0"/>
                <a:cs typeface="華康儷中黑" charset="0"/>
              </a:defRPr>
            </a:lvl3pPr>
            <a:lvl4pPr>
              <a:lnSpc>
                <a:spcPct val="93000"/>
              </a:lnSpc>
              <a:spcAft>
                <a:spcPts val="575"/>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itchFamily="34" charset="0"/>
                <a:ea typeface="華康儷中黑" charset="0"/>
                <a:cs typeface="華康儷中黑" charset="0"/>
              </a:defRPr>
            </a:lvl4pPr>
            <a:lvl5pPr>
              <a:lnSpc>
                <a:spcPct val="93000"/>
              </a:lnSpc>
              <a:spcAft>
                <a:spcPts val="288"/>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itchFamily="34" charset="0"/>
                <a:ea typeface="華康儷中黑" charset="0"/>
                <a:cs typeface="華康儷中黑"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itchFamily="34" charset="0"/>
                <a:ea typeface="華康儷中黑" charset="0"/>
                <a:cs typeface="華康儷中黑"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itchFamily="34" charset="0"/>
                <a:ea typeface="華康儷中黑" charset="0"/>
                <a:cs typeface="華康儷中黑"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itchFamily="34" charset="0"/>
                <a:ea typeface="華康儷中黑" charset="0"/>
                <a:cs typeface="華康儷中黑"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itchFamily="34" charset="0"/>
                <a:ea typeface="華康儷中黑" charset="0"/>
                <a:cs typeface="華康儷中黑" charset="0"/>
              </a:defRPr>
            </a:lvl9pPr>
          </a:lstStyle>
          <a:p>
            <a:pPr defTabSz="457200" fontAlgn="base">
              <a:spcBef>
                <a:spcPct val="0"/>
              </a:spcBef>
              <a:spcAft>
                <a:spcPct val="0"/>
              </a:spcAft>
            </a:pPr>
            <a:r>
              <a:rPr lang="ja-JP" altLang="en-US" sz="4800" dirty="0">
                <a:solidFill>
                  <a:srgbClr val="FFFFFF"/>
                </a:solidFill>
                <a:latin typeface="華康儷中黑"/>
                <a:ea typeface="華康儷中黑"/>
              </a:rPr>
              <a:t>消化</a:t>
            </a:r>
            <a:endParaRPr lang="en-US" altLang="ja-JP" sz="4800" dirty="0">
              <a:solidFill>
                <a:srgbClr val="FFFFFF"/>
              </a:solidFill>
              <a:latin typeface="華康儷中黑"/>
              <a:ea typeface="華康儷中黑"/>
            </a:endParaRPr>
          </a:p>
          <a:p>
            <a:pPr defTabSz="457200" fontAlgn="base">
              <a:spcBef>
                <a:spcPct val="0"/>
              </a:spcBef>
              <a:spcAft>
                <a:spcPct val="0"/>
              </a:spcAft>
            </a:pPr>
            <a:r>
              <a:rPr lang="en-US" altLang="ja-JP" sz="4000" dirty="0">
                <a:solidFill>
                  <a:srgbClr val="FFFFFF"/>
                </a:solidFill>
                <a:ea typeface="ＭＳ Ｐゴシック" charset="-128"/>
              </a:rPr>
              <a:t>Digestion</a:t>
            </a:r>
            <a:endParaRPr lang="zh-HK" altLang="zh-TW" sz="4000" dirty="0">
              <a:solidFill>
                <a:srgbClr val="FFFFFF"/>
              </a:solidFill>
              <a:ea typeface="新細明體" pitchFamily="18" charset="-120"/>
            </a:endParaRPr>
          </a:p>
        </p:txBody>
      </p:sp>
      <p:pic>
        <p:nvPicPr>
          <p:cNvPr id="5"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76202"/>
            <a:ext cx="1844675" cy="23288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942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5"/>
          <p:cNvSpPr>
            <a:spLocks noChangeAspect="1" noChangeArrowheads="1" noChangeShapeType="1" noTextEdit="1"/>
          </p:cNvSpPr>
          <p:nvPr/>
        </p:nvSpPr>
        <p:spPr bwMode="auto">
          <a:xfrm>
            <a:off x="6731000" y="66675"/>
            <a:ext cx="2305050" cy="266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457200" eaLnBrk="0" fontAlgn="base" hangingPunct="0">
              <a:spcBef>
                <a:spcPct val="0"/>
              </a:spcBef>
              <a:spcAft>
                <a:spcPct val="0"/>
              </a:spcAft>
            </a:pPr>
            <a:endParaRPr lang="en-US" sz="3600" kern="10">
              <a:gradFill rotWithShape="1">
                <a:gsLst>
                  <a:gs pos="0">
                    <a:srgbClr val="47182F"/>
                  </a:gs>
                  <a:gs pos="100000">
                    <a:srgbClr val="993366"/>
                  </a:gs>
                </a:gsLst>
                <a:lin ang="5400000" scaled="1"/>
              </a:gradFill>
              <a:latin typeface="新細明體"/>
              <a:ea typeface="新細明體"/>
            </a:endParaRPr>
          </a:p>
        </p:txBody>
      </p:sp>
      <p:sp>
        <p:nvSpPr>
          <p:cNvPr id="18447" name="Text Box 15"/>
          <p:cNvSpPr txBox="1">
            <a:spLocks noChangeArrowheads="1"/>
          </p:cNvSpPr>
          <p:nvPr/>
        </p:nvSpPr>
        <p:spPr bwMode="auto">
          <a:xfrm>
            <a:off x="2122488" y="3068638"/>
            <a:ext cx="6338887"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spcAft>
                <a:spcPts val="1425"/>
              </a:spcAft>
              <a:buClr>
                <a:srgbClr val="000000"/>
              </a:buClr>
              <a:buSzPct val="100000"/>
              <a:buFont typeface="Times New Roman" pitchFamily="18" charset="0"/>
              <a:defRPr sz="2200">
                <a:solidFill>
                  <a:srgbClr val="000000"/>
                </a:solidFill>
                <a:latin typeface="Calibri" pitchFamily="34" charset="0"/>
                <a:ea typeface="華康儷中黑" charset="0"/>
                <a:cs typeface="華康儷中黑" charset="0"/>
              </a:defRPr>
            </a:lvl1pPr>
            <a:lvl2pPr>
              <a:lnSpc>
                <a:spcPct val="93000"/>
              </a:lnSpc>
              <a:spcAft>
                <a:spcPts val="1138"/>
              </a:spcAft>
              <a:buClr>
                <a:srgbClr val="000000"/>
              </a:buClr>
              <a:buSzPct val="100000"/>
              <a:buFont typeface="Times New Roman" pitchFamily="18" charset="0"/>
              <a:defRPr>
                <a:solidFill>
                  <a:srgbClr val="000000"/>
                </a:solidFill>
                <a:latin typeface="Calibri" pitchFamily="34" charset="0"/>
                <a:ea typeface="華康儷中黑" charset="0"/>
                <a:cs typeface="華康儷中黑" charset="0"/>
              </a:defRPr>
            </a:lvl2pPr>
            <a:lvl3pPr>
              <a:lnSpc>
                <a:spcPct val="93000"/>
              </a:lnSpc>
              <a:spcAft>
                <a:spcPts val="850"/>
              </a:spcAft>
              <a:buClr>
                <a:srgbClr val="000000"/>
              </a:buClr>
              <a:buSzPct val="100000"/>
              <a:buFont typeface="Times New Roman" pitchFamily="18" charset="0"/>
              <a:defRPr sz="1600">
                <a:solidFill>
                  <a:srgbClr val="000000"/>
                </a:solidFill>
                <a:latin typeface="Calibri" pitchFamily="34" charset="0"/>
                <a:ea typeface="華康儷中黑" charset="0"/>
                <a:cs typeface="華康儷中黑" charset="0"/>
              </a:defRPr>
            </a:lvl3pPr>
            <a:lvl4pPr>
              <a:lnSpc>
                <a:spcPct val="93000"/>
              </a:lnSpc>
              <a:spcAft>
                <a:spcPts val="575"/>
              </a:spcAft>
              <a:buClr>
                <a:srgbClr val="000000"/>
              </a:buClr>
              <a:buSzPct val="100000"/>
              <a:buFont typeface="Times New Roman" pitchFamily="18" charset="0"/>
              <a:defRPr sz="1600">
                <a:solidFill>
                  <a:srgbClr val="000000"/>
                </a:solidFill>
                <a:latin typeface="Calibri" pitchFamily="34" charset="0"/>
                <a:ea typeface="華康儷中黑" charset="0"/>
                <a:cs typeface="華康儷中黑" charset="0"/>
              </a:defRPr>
            </a:lvl4pPr>
            <a:lvl5pPr>
              <a:lnSpc>
                <a:spcPct val="93000"/>
              </a:lnSpc>
              <a:spcAft>
                <a:spcPts val="288"/>
              </a:spcAft>
              <a:buClr>
                <a:srgbClr val="000000"/>
              </a:buClr>
              <a:buSzPct val="100000"/>
              <a:buFont typeface="Times New Roman" pitchFamily="18" charset="0"/>
              <a:defRPr sz="2000">
                <a:solidFill>
                  <a:srgbClr val="000000"/>
                </a:solidFill>
                <a:latin typeface="Calibri" pitchFamily="34" charset="0"/>
                <a:ea typeface="華康儷中黑" charset="0"/>
                <a:cs typeface="華康儷中黑"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Calibri" pitchFamily="34" charset="0"/>
                <a:ea typeface="華康儷中黑" charset="0"/>
                <a:cs typeface="華康儷中黑"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Calibri" pitchFamily="34" charset="0"/>
                <a:ea typeface="華康儷中黑" charset="0"/>
                <a:cs typeface="華康儷中黑"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Calibri" pitchFamily="34" charset="0"/>
                <a:ea typeface="華康儷中黑" charset="0"/>
                <a:cs typeface="華康儷中黑"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Calibri" pitchFamily="34" charset="0"/>
                <a:ea typeface="華康儷中黑" charset="0"/>
                <a:cs typeface="華康儷中黑" charset="0"/>
              </a:defRPr>
            </a:lvl9pPr>
          </a:lstStyle>
          <a:p>
            <a:pPr defTabSz="457200" fontAlgn="base">
              <a:lnSpc>
                <a:spcPct val="100000"/>
              </a:lnSpc>
              <a:spcBef>
                <a:spcPct val="50000"/>
              </a:spcBef>
              <a:spcAft>
                <a:spcPct val="0"/>
              </a:spcAft>
              <a:buClrTx/>
              <a:buSzTx/>
              <a:buFontTx/>
              <a:buNone/>
            </a:pPr>
            <a:endParaRPr lang="en-GB" altLang="zh-HK" sz="1800">
              <a:latin typeface="Arial" charset="0"/>
              <a:ea typeface="新細明體" pitchFamily="18" charset="-120"/>
            </a:endParaRPr>
          </a:p>
          <a:p>
            <a:pPr defTabSz="457200" fontAlgn="base">
              <a:lnSpc>
                <a:spcPct val="100000"/>
              </a:lnSpc>
              <a:spcBef>
                <a:spcPct val="50000"/>
              </a:spcBef>
              <a:spcAft>
                <a:spcPct val="0"/>
              </a:spcAft>
              <a:buClrTx/>
              <a:buSzTx/>
              <a:buFontTx/>
              <a:buNone/>
            </a:pPr>
            <a:endParaRPr lang="en-GB" altLang="zh-HK" sz="1800">
              <a:latin typeface="Arial" charset="0"/>
              <a:ea typeface="新細明體" pitchFamily="18" charset="-120"/>
            </a:endParaRPr>
          </a:p>
        </p:txBody>
      </p:sp>
      <p:sp>
        <p:nvSpPr>
          <p:cNvPr id="19460" name="Text Box 16"/>
          <p:cNvSpPr txBox="1">
            <a:spLocks noChangeArrowheads="1"/>
          </p:cNvSpPr>
          <p:nvPr/>
        </p:nvSpPr>
        <p:spPr bwMode="auto">
          <a:xfrm>
            <a:off x="1908175" y="1844675"/>
            <a:ext cx="6492875" cy="240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spcAft>
                <a:spcPts val="1425"/>
              </a:spcAft>
              <a:buClr>
                <a:srgbClr val="000000"/>
              </a:buClr>
              <a:buSzPct val="100000"/>
              <a:buFont typeface="Times New Roman" pitchFamily="18" charset="0"/>
              <a:defRPr sz="2200">
                <a:solidFill>
                  <a:srgbClr val="000000"/>
                </a:solidFill>
                <a:latin typeface="Calibri" pitchFamily="34" charset="0"/>
                <a:ea typeface="華康儷中黑" charset="0"/>
                <a:cs typeface="華康儷中黑" charset="0"/>
              </a:defRPr>
            </a:lvl1pPr>
            <a:lvl2pPr>
              <a:lnSpc>
                <a:spcPct val="93000"/>
              </a:lnSpc>
              <a:spcAft>
                <a:spcPts val="1138"/>
              </a:spcAft>
              <a:buClr>
                <a:srgbClr val="000000"/>
              </a:buClr>
              <a:buSzPct val="100000"/>
              <a:buFont typeface="Times New Roman" pitchFamily="18" charset="0"/>
              <a:defRPr>
                <a:solidFill>
                  <a:srgbClr val="000000"/>
                </a:solidFill>
                <a:latin typeface="Calibri" pitchFamily="34" charset="0"/>
                <a:ea typeface="華康儷中黑" charset="0"/>
                <a:cs typeface="華康儷中黑" charset="0"/>
              </a:defRPr>
            </a:lvl2pPr>
            <a:lvl3pPr>
              <a:lnSpc>
                <a:spcPct val="93000"/>
              </a:lnSpc>
              <a:spcAft>
                <a:spcPts val="850"/>
              </a:spcAft>
              <a:buClr>
                <a:srgbClr val="000000"/>
              </a:buClr>
              <a:buSzPct val="100000"/>
              <a:buFont typeface="Times New Roman" pitchFamily="18" charset="0"/>
              <a:defRPr sz="1600">
                <a:solidFill>
                  <a:srgbClr val="000000"/>
                </a:solidFill>
                <a:latin typeface="Calibri" pitchFamily="34" charset="0"/>
                <a:ea typeface="華康儷中黑" charset="0"/>
                <a:cs typeface="華康儷中黑" charset="0"/>
              </a:defRPr>
            </a:lvl3pPr>
            <a:lvl4pPr>
              <a:lnSpc>
                <a:spcPct val="93000"/>
              </a:lnSpc>
              <a:spcAft>
                <a:spcPts val="575"/>
              </a:spcAft>
              <a:buClr>
                <a:srgbClr val="000000"/>
              </a:buClr>
              <a:buSzPct val="100000"/>
              <a:buFont typeface="Times New Roman" pitchFamily="18" charset="0"/>
              <a:defRPr sz="1600">
                <a:solidFill>
                  <a:srgbClr val="000000"/>
                </a:solidFill>
                <a:latin typeface="Calibri" pitchFamily="34" charset="0"/>
                <a:ea typeface="華康儷中黑" charset="0"/>
                <a:cs typeface="華康儷中黑" charset="0"/>
              </a:defRPr>
            </a:lvl4pPr>
            <a:lvl5pPr>
              <a:lnSpc>
                <a:spcPct val="93000"/>
              </a:lnSpc>
              <a:spcAft>
                <a:spcPts val="288"/>
              </a:spcAft>
              <a:buClr>
                <a:srgbClr val="000000"/>
              </a:buClr>
              <a:buSzPct val="100000"/>
              <a:buFont typeface="Times New Roman" pitchFamily="18" charset="0"/>
              <a:defRPr sz="2000">
                <a:solidFill>
                  <a:srgbClr val="000000"/>
                </a:solidFill>
                <a:latin typeface="Calibri" pitchFamily="34" charset="0"/>
                <a:ea typeface="華康儷中黑" charset="0"/>
                <a:cs typeface="華康儷中黑"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Calibri" pitchFamily="34" charset="0"/>
                <a:ea typeface="華康儷中黑" charset="0"/>
                <a:cs typeface="華康儷中黑"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Calibri" pitchFamily="34" charset="0"/>
                <a:ea typeface="華康儷中黑" charset="0"/>
                <a:cs typeface="華康儷中黑"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Calibri" pitchFamily="34" charset="0"/>
                <a:ea typeface="華康儷中黑" charset="0"/>
                <a:cs typeface="華康儷中黑"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Calibri" pitchFamily="34" charset="0"/>
                <a:ea typeface="華康儷中黑" charset="0"/>
                <a:cs typeface="華康儷中黑" charset="0"/>
              </a:defRPr>
            </a:lvl9pPr>
          </a:lstStyle>
          <a:p>
            <a:pPr defTabSz="457200" fontAlgn="base">
              <a:lnSpc>
                <a:spcPct val="100000"/>
              </a:lnSpc>
              <a:spcBef>
                <a:spcPct val="50000"/>
              </a:spcBef>
              <a:spcAft>
                <a:spcPct val="0"/>
              </a:spcAft>
              <a:buClrTx/>
              <a:buSzTx/>
            </a:pPr>
            <a:r>
              <a:rPr lang="zh-TW" altLang="en-US" sz="2600" dirty="0">
                <a:solidFill>
                  <a:srgbClr val="FF0000"/>
                </a:solidFill>
                <a:latin typeface="Calibri"/>
                <a:ea typeface="華康儷中黑"/>
              </a:rPr>
              <a:t>酵素</a:t>
            </a:r>
            <a:r>
              <a:rPr lang="zh-TW" altLang="en-US" sz="2600" dirty="0">
                <a:latin typeface="Calibri"/>
                <a:ea typeface="華康儷中黑"/>
              </a:rPr>
              <a:t>是生物催化劑。它們加快大多數生物作用，否則這些作用將過於緩慢。</a:t>
            </a:r>
            <a:endParaRPr lang="zh-HK" altLang="en-GB" sz="1800" dirty="0">
              <a:latin typeface="Calibri"/>
              <a:ea typeface="華康儷中黑"/>
            </a:endParaRPr>
          </a:p>
          <a:p>
            <a:pPr defTabSz="457200" fontAlgn="base">
              <a:lnSpc>
                <a:spcPct val="30000"/>
              </a:lnSpc>
              <a:spcBef>
                <a:spcPct val="50000"/>
              </a:spcBef>
              <a:spcAft>
                <a:spcPct val="0"/>
              </a:spcAft>
              <a:buClrTx/>
              <a:buSzTx/>
              <a:buFontTx/>
              <a:buNone/>
            </a:pPr>
            <a:endParaRPr lang="zh-HK" altLang="en-GB" sz="1800" dirty="0">
              <a:latin typeface="Calibri"/>
              <a:ea typeface="華康儷中黑"/>
            </a:endParaRPr>
          </a:p>
          <a:p>
            <a:pPr defTabSz="457200" fontAlgn="base">
              <a:lnSpc>
                <a:spcPct val="100000"/>
              </a:lnSpc>
              <a:spcBef>
                <a:spcPct val="50000"/>
              </a:spcBef>
              <a:spcAft>
                <a:spcPct val="0"/>
              </a:spcAft>
              <a:buClrTx/>
              <a:buSzTx/>
              <a:buFontTx/>
              <a:buNone/>
            </a:pPr>
            <a:r>
              <a:rPr lang="en-GB" altLang="zh-HK" sz="2400" b="1" dirty="0">
                <a:solidFill>
                  <a:srgbClr val="FF0000"/>
                </a:solidFill>
                <a:latin typeface="Calibri"/>
                <a:ea typeface="華康儷中黑"/>
              </a:rPr>
              <a:t>Enzymes</a:t>
            </a:r>
            <a:r>
              <a:rPr lang="en-GB" altLang="zh-HK" sz="2400" dirty="0">
                <a:latin typeface="Calibri"/>
                <a:ea typeface="華康儷中黑"/>
              </a:rPr>
              <a:t> are biological catalysts. They speed up most of the reactions in the body which would otherwise be far too slow.</a:t>
            </a:r>
          </a:p>
        </p:txBody>
      </p:sp>
      <p:sp>
        <p:nvSpPr>
          <p:cNvPr id="19461" name="矩形 1"/>
          <p:cNvSpPr>
            <a:spLocks noChangeArrowheads="1"/>
          </p:cNvSpPr>
          <p:nvPr/>
        </p:nvSpPr>
        <p:spPr bwMode="auto">
          <a:xfrm>
            <a:off x="1828800" y="173038"/>
            <a:ext cx="4613275" cy="135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1pPr>
            <a:lvl2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2pPr>
            <a:lvl3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3pPr>
            <a:lvl4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4pPr>
            <a:lvl5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9pPr>
          </a:lstStyle>
          <a:p>
            <a:pPr defTabSz="457200" fontAlgn="base">
              <a:lnSpc>
                <a:spcPct val="93000"/>
              </a:lnSpc>
              <a:spcBef>
                <a:spcPct val="0"/>
              </a:spcBef>
              <a:spcAft>
                <a:spcPct val="0"/>
              </a:spcAft>
              <a:buClr>
                <a:srgbClr val="000000"/>
              </a:buClr>
              <a:buSzPct val="100000"/>
              <a:buFont typeface="Times New Roman" pitchFamily="18" charset="0"/>
              <a:buNone/>
            </a:pPr>
            <a:r>
              <a:rPr lang="zh-TW" altLang="en-US" sz="4800" dirty="0">
                <a:solidFill>
                  <a:srgbClr val="FFFFFF"/>
                </a:solidFill>
                <a:latin typeface="Calibri"/>
                <a:ea typeface="華康儷中黑"/>
              </a:rPr>
              <a:t>甚麼是酵素？</a:t>
            </a:r>
            <a:endParaRPr lang="en-US" altLang="zh-HK" sz="4800" dirty="0">
              <a:solidFill>
                <a:srgbClr val="FFFFFF"/>
              </a:solidFill>
              <a:latin typeface="Calibri"/>
              <a:ea typeface="華康儷中黑"/>
            </a:endParaRPr>
          </a:p>
          <a:p>
            <a:pPr defTabSz="457200" fontAlgn="base">
              <a:lnSpc>
                <a:spcPct val="93000"/>
              </a:lnSpc>
              <a:spcBef>
                <a:spcPct val="0"/>
              </a:spcBef>
              <a:spcAft>
                <a:spcPct val="0"/>
              </a:spcAft>
              <a:buClr>
                <a:srgbClr val="000000"/>
              </a:buClr>
              <a:buSzPct val="100000"/>
              <a:buFont typeface="Times New Roman" pitchFamily="18" charset="0"/>
              <a:buNone/>
            </a:pPr>
            <a:r>
              <a:rPr lang="en-US" altLang="zh-HK" sz="4000" dirty="0">
                <a:solidFill>
                  <a:srgbClr val="FFFFFF"/>
                </a:solidFill>
                <a:latin typeface="Calibri"/>
                <a:ea typeface="華康儷中黑"/>
              </a:rPr>
              <a:t>What is Enzyme</a:t>
            </a:r>
            <a:r>
              <a:rPr lang="en-US" altLang="zh-HK" sz="4000" dirty="0" smtClean="0">
                <a:solidFill>
                  <a:srgbClr val="FFFFFF"/>
                </a:solidFill>
                <a:latin typeface="Calibri"/>
                <a:ea typeface="華康儷中黑"/>
              </a:rPr>
              <a:t>?</a:t>
            </a:r>
            <a:endParaRPr lang="en-US" altLang="zh-HK" sz="4000" dirty="0">
              <a:solidFill>
                <a:srgbClr val="FFFFFF"/>
              </a:solidFill>
              <a:latin typeface="Calibri"/>
              <a:ea typeface="華康儷中黑"/>
            </a:endParaRPr>
          </a:p>
        </p:txBody>
      </p:sp>
      <p:pic>
        <p:nvPicPr>
          <p:cNvPr id="19462"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0" y="4572000"/>
            <a:ext cx="2794000" cy="20955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103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18447"/>
                                        </p:tgtEl>
                                        <p:attrNameLst>
                                          <p:attrName>style.visibility</p:attrName>
                                        </p:attrNameLst>
                                      </p:cBhvr>
                                      <p:to>
                                        <p:strVal val="visible"/>
                                      </p:to>
                                    </p:set>
                                    <p:animEffect transition="in" filter="wipe(left)">
                                      <p:cBhvr>
                                        <p:cTn id="7" dur="10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2"/>
          <p:cNvSpPr>
            <a:spLocks noChangeArrowheads="1"/>
          </p:cNvSpPr>
          <p:nvPr/>
        </p:nvSpPr>
        <p:spPr bwMode="auto">
          <a:xfrm>
            <a:off x="1906588" y="1773238"/>
            <a:ext cx="63373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spcBef>
                <a:spcPct val="50000"/>
              </a:spcBef>
              <a:spcAft>
                <a:spcPct val="0"/>
              </a:spcAft>
            </a:pPr>
            <a:r>
              <a:rPr lang="zh-TW" altLang="en-US" sz="2600" dirty="0">
                <a:solidFill>
                  <a:srgbClr val="000000"/>
                </a:solidFill>
              </a:rPr>
              <a:t>主要由蛋白質組成，對熱、酸鹼值敏感為酵素的特徵。</a:t>
            </a:r>
          </a:p>
          <a:p>
            <a:pPr defTabSz="457200" fontAlgn="base">
              <a:lnSpc>
                <a:spcPct val="50000"/>
              </a:lnSpc>
              <a:spcBef>
                <a:spcPct val="50000"/>
              </a:spcBef>
              <a:spcAft>
                <a:spcPct val="0"/>
              </a:spcAft>
            </a:pPr>
            <a:endParaRPr lang="zh-HK" altLang="en-GB" sz="2600" dirty="0">
              <a:solidFill>
                <a:srgbClr val="000000"/>
              </a:solidFill>
            </a:endParaRPr>
          </a:p>
          <a:p>
            <a:pPr defTabSz="457200" fontAlgn="base">
              <a:spcBef>
                <a:spcPct val="50000"/>
              </a:spcBef>
              <a:spcAft>
                <a:spcPct val="0"/>
              </a:spcAft>
            </a:pPr>
            <a:r>
              <a:rPr lang="en-GB" altLang="zh-HK" sz="2400" dirty="0">
                <a:solidFill>
                  <a:srgbClr val="000000"/>
                </a:solidFill>
              </a:rPr>
              <a:t>Enzymes are made of protein, a sensitive substance whose structure is altered easily by temperature or </a:t>
            </a:r>
            <a:r>
              <a:rPr lang="en-GB" altLang="zh-HK" sz="2400" dirty="0" err="1">
                <a:solidFill>
                  <a:srgbClr val="000000"/>
                </a:solidFill>
              </a:rPr>
              <a:t>pH.</a:t>
            </a:r>
            <a:endParaRPr lang="en-GB" altLang="zh-HK" sz="2400" dirty="0">
              <a:solidFill>
                <a:srgbClr val="000000"/>
              </a:solidFill>
            </a:endParaRPr>
          </a:p>
        </p:txBody>
      </p:sp>
      <p:sp>
        <p:nvSpPr>
          <p:cNvPr id="20483" name="矩形 2"/>
          <p:cNvSpPr>
            <a:spLocks noChangeArrowheads="1"/>
          </p:cNvSpPr>
          <p:nvPr/>
        </p:nvSpPr>
        <p:spPr bwMode="auto">
          <a:xfrm>
            <a:off x="1828800" y="115888"/>
            <a:ext cx="4794250" cy="135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1pPr>
            <a:lvl2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2pPr>
            <a:lvl3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3pPr>
            <a:lvl4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4pPr>
            <a:lvl5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ea typeface="新細明體" pitchFamily="18" charset="-120"/>
              </a:defRPr>
            </a:lvl9pPr>
          </a:lstStyle>
          <a:p>
            <a:pPr defTabSz="457200" fontAlgn="base">
              <a:lnSpc>
                <a:spcPct val="93000"/>
              </a:lnSpc>
              <a:spcBef>
                <a:spcPct val="0"/>
              </a:spcBef>
              <a:spcAft>
                <a:spcPct val="0"/>
              </a:spcAft>
              <a:buClr>
                <a:srgbClr val="000000"/>
              </a:buClr>
              <a:buSzPct val="100000"/>
              <a:buFont typeface="Times New Roman" pitchFamily="18" charset="0"/>
              <a:buNone/>
            </a:pPr>
            <a:r>
              <a:rPr lang="zh-TW" altLang="en-US" sz="4800" dirty="0">
                <a:solidFill>
                  <a:srgbClr val="FFFFFF"/>
                </a:solidFill>
                <a:latin typeface="Calibri"/>
                <a:ea typeface="華康儷中黑"/>
              </a:rPr>
              <a:t>甚麼是酵素？</a:t>
            </a:r>
            <a:endParaRPr lang="en-US" altLang="zh-HK" sz="4800" dirty="0">
              <a:solidFill>
                <a:srgbClr val="FFFFFF"/>
              </a:solidFill>
              <a:latin typeface="Calibri"/>
              <a:ea typeface="華康儷中黑"/>
            </a:endParaRPr>
          </a:p>
          <a:p>
            <a:pPr defTabSz="457200" fontAlgn="base">
              <a:lnSpc>
                <a:spcPct val="93000"/>
              </a:lnSpc>
              <a:spcBef>
                <a:spcPct val="0"/>
              </a:spcBef>
              <a:spcAft>
                <a:spcPct val="0"/>
              </a:spcAft>
              <a:buClr>
                <a:srgbClr val="000000"/>
              </a:buClr>
              <a:buSzPct val="100000"/>
              <a:buFont typeface="Times New Roman" pitchFamily="18" charset="0"/>
              <a:buNone/>
            </a:pPr>
            <a:r>
              <a:rPr lang="en-US" altLang="zh-HK" sz="4000" dirty="0">
                <a:solidFill>
                  <a:srgbClr val="FFFFFF"/>
                </a:solidFill>
                <a:latin typeface="Calibri"/>
                <a:ea typeface="華康儷中黑"/>
              </a:rPr>
              <a:t>What is Enzyme?</a:t>
            </a:r>
          </a:p>
        </p:txBody>
      </p:sp>
      <p:pic>
        <p:nvPicPr>
          <p:cNvPr id="2048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0" y="4572000"/>
            <a:ext cx="2286000" cy="2286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123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55788" y="293688"/>
            <a:ext cx="6892925" cy="1263650"/>
          </a:xfrm>
        </p:spPr>
        <p:txBody>
          <a:bodyPr/>
          <a:lstStyle/>
          <a:p>
            <a:pPr eaLnBrk="1" hangingPunct="1"/>
            <a:r>
              <a:rPr lang="zh-TW" altLang="en-US" sz="4800" dirty="0" smtClean="0">
                <a:solidFill>
                  <a:schemeClr val="bg1"/>
                </a:solidFill>
                <a:latin typeface="+mn-lt"/>
                <a:ea typeface="+mn-ea"/>
              </a:rPr>
              <a:t>生活中的酵素</a:t>
            </a:r>
            <a:r>
              <a:rPr lang="en-US" altLang="zh-TW" sz="4800" dirty="0" smtClean="0">
                <a:solidFill>
                  <a:schemeClr val="bg1"/>
                </a:solidFill>
                <a:latin typeface="+mn-lt"/>
                <a:ea typeface="+mn-ea"/>
              </a:rPr>
              <a:t/>
            </a:r>
            <a:br>
              <a:rPr lang="en-US" altLang="zh-TW" sz="4800" dirty="0" smtClean="0">
                <a:solidFill>
                  <a:schemeClr val="bg1"/>
                </a:solidFill>
                <a:latin typeface="+mn-lt"/>
                <a:ea typeface="+mn-ea"/>
              </a:rPr>
            </a:br>
            <a:r>
              <a:rPr lang="en-US" altLang="zh-TW" dirty="0" smtClean="0">
                <a:solidFill>
                  <a:schemeClr val="bg1"/>
                </a:solidFill>
                <a:latin typeface="+mn-lt"/>
                <a:ea typeface="+mn-ea"/>
              </a:rPr>
              <a:t>Enzymes in everyday life</a:t>
            </a:r>
            <a:endParaRPr lang="zh-TW" altLang="en-US" dirty="0" smtClean="0">
              <a:solidFill>
                <a:schemeClr val="bg1"/>
              </a:solidFill>
              <a:latin typeface="+mn-lt"/>
              <a:ea typeface="+mn-ea"/>
            </a:endParaRPr>
          </a:p>
        </p:txBody>
      </p:sp>
      <p:sp>
        <p:nvSpPr>
          <p:cNvPr id="21507" name="Rectangle 3"/>
          <p:cNvSpPr>
            <a:spLocks noGrp="1" noChangeArrowheads="1"/>
          </p:cNvSpPr>
          <p:nvPr>
            <p:ph type="body" idx="1"/>
          </p:nvPr>
        </p:nvSpPr>
        <p:spPr>
          <a:xfrm>
            <a:off x="1979613" y="1989138"/>
            <a:ext cx="6335712" cy="4032250"/>
          </a:xfrm>
        </p:spPr>
        <p:txBody>
          <a:bodyPr/>
          <a:lstStyle/>
          <a:p>
            <a:pPr eaLnBrk="1" hangingPunct="1"/>
            <a:r>
              <a:rPr lang="zh-TW" altLang="en-US" sz="2600" dirty="0" smtClean="0">
                <a:solidFill>
                  <a:schemeClr val="tx1"/>
                </a:solidFill>
              </a:rPr>
              <a:t>酵素洗衣粉</a:t>
            </a:r>
          </a:p>
          <a:p>
            <a:pPr eaLnBrk="1" hangingPunct="1"/>
            <a:r>
              <a:rPr lang="zh-TW" altLang="en-US" sz="2600" dirty="0" smtClean="0">
                <a:solidFill>
                  <a:schemeClr val="tx1"/>
                </a:solidFill>
              </a:rPr>
              <a:t>隱形眼鏡的清洗酵素</a:t>
            </a:r>
          </a:p>
          <a:p>
            <a:pPr eaLnBrk="1" hangingPunct="1"/>
            <a:r>
              <a:rPr lang="zh-TW" altLang="en-US" sz="2600" dirty="0" smtClean="0">
                <a:solidFill>
                  <a:schemeClr val="tx1"/>
                </a:solidFill>
              </a:rPr>
              <a:t>蔬果等食物</a:t>
            </a:r>
            <a:endParaRPr lang="en-US" altLang="zh-TW" sz="2600" dirty="0" smtClean="0">
              <a:solidFill>
                <a:schemeClr val="tx1"/>
              </a:solidFill>
            </a:endParaRPr>
          </a:p>
          <a:p>
            <a:pPr eaLnBrk="1" hangingPunct="1"/>
            <a:endParaRPr lang="en-US" altLang="zh-TW" dirty="0" smtClean="0">
              <a:solidFill>
                <a:schemeClr val="tx1"/>
              </a:solidFill>
            </a:endParaRPr>
          </a:p>
          <a:p>
            <a:pPr eaLnBrk="1" hangingPunct="1"/>
            <a:endParaRPr lang="en-US" altLang="zh-TW" sz="2600" b="1" dirty="0" smtClean="0">
              <a:solidFill>
                <a:schemeClr val="tx1"/>
              </a:solidFill>
            </a:endParaRPr>
          </a:p>
          <a:p>
            <a:pPr eaLnBrk="1" hangingPunct="1"/>
            <a:r>
              <a:rPr lang="en-US" altLang="zh-TW" sz="2400" b="1" dirty="0" smtClean="0">
                <a:solidFill>
                  <a:schemeClr val="tx1"/>
                </a:solidFill>
              </a:rPr>
              <a:t>Enzymatic laundry detergents</a:t>
            </a:r>
          </a:p>
          <a:p>
            <a:pPr eaLnBrk="1" hangingPunct="1"/>
            <a:r>
              <a:rPr lang="en-US" altLang="zh-HK" sz="2400" b="1" dirty="0" smtClean="0">
                <a:solidFill>
                  <a:schemeClr val="tx1"/>
                </a:solidFill>
              </a:rPr>
              <a:t>Enzymatic contact lens cleaners</a:t>
            </a:r>
          </a:p>
          <a:p>
            <a:pPr eaLnBrk="1" hangingPunct="1"/>
            <a:r>
              <a:rPr lang="en-US" altLang="zh-TW" sz="2400" b="1" dirty="0" smtClean="0">
                <a:solidFill>
                  <a:schemeClr val="tx1"/>
                </a:solidFill>
              </a:rPr>
              <a:t>Fruits and vegetables</a:t>
            </a:r>
            <a:endParaRPr lang="zh-TW" altLang="en-US" sz="2400" dirty="0" smtClean="0">
              <a:solidFill>
                <a:schemeClr val="tx1"/>
              </a:solidFill>
            </a:endParaRPr>
          </a:p>
        </p:txBody>
      </p:sp>
      <p:pic>
        <p:nvPicPr>
          <p:cNvPr id="2150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7400" y="1676400"/>
            <a:ext cx="3276600" cy="1803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8" descr="http://member.healthyd.com/attachment/201109/27/63_1317089177zdi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676400"/>
            <a:ext cx="185578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070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內容版面配置區 2"/>
          <p:cNvSpPr>
            <a:spLocks noGrp="1"/>
          </p:cNvSpPr>
          <p:nvPr>
            <p:ph idx="1"/>
          </p:nvPr>
        </p:nvSpPr>
        <p:spPr>
          <a:xfrm>
            <a:off x="1908175" y="1844675"/>
            <a:ext cx="7007225" cy="2803525"/>
          </a:xfrm>
        </p:spPr>
        <p:txBody>
          <a:bodyPr/>
          <a:lstStyle/>
          <a:p>
            <a:pPr marL="0" indent="0">
              <a:lnSpc>
                <a:spcPct val="100000"/>
              </a:lnSpc>
              <a:spcAft>
                <a:spcPct val="0"/>
              </a:spcAft>
            </a:pPr>
            <a:r>
              <a:rPr lang="zh-TW" altLang="en-US" sz="2600" dirty="0" smtClean="0">
                <a:solidFill>
                  <a:srgbClr val="FF0000"/>
                </a:solidFill>
              </a:rPr>
              <a:t>消化酵素</a:t>
            </a:r>
            <a:r>
              <a:rPr lang="zh-TW" altLang="en-US" sz="2600" dirty="0" smtClean="0">
                <a:solidFill>
                  <a:schemeClr val="tx1"/>
                </a:solidFill>
              </a:rPr>
              <a:t>分解大分子為小分子，直至細小到足以穿過腸壁</a:t>
            </a:r>
            <a:r>
              <a:rPr lang="zh-TW" altLang="en-US" sz="2400" dirty="0" smtClean="0">
                <a:solidFill>
                  <a:schemeClr val="tx1"/>
                </a:solidFill>
              </a:rPr>
              <a:t>。</a:t>
            </a:r>
            <a:endParaRPr lang="en-US" altLang="zh-TW" dirty="0" smtClean="0">
              <a:solidFill>
                <a:schemeClr val="tx1"/>
              </a:solidFill>
            </a:endParaRPr>
          </a:p>
          <a:p>
            <a:pPr marL="0" indent="0">
              <a:lnSpc>
                <a:spcPct val="100000"/>
              </a:lnSpc>
              <a:spcAft>
                <a:spcPct val="0"/>
              </a:spcAft>
            </a:pPr>
            <a:endParaRPr lang="en-US" altLang="zh-TW" dirty="0" smtClean="0">
              <a:solidFill>
                <a:schemeClr val="tx1"/>
              </a:solidFill>
            </a:endParaRPr>
          </a:p>
          <a:p>
            <a:pPr marL="0" indent="0">
              <a:lnSpc>
                <a:spcPct val="100000"/>
              </a:lnSpc>
              <a:spcAft>
                <a:spcPct val="50000"/>
              </a:spcAft>
            </a:pPr>
            <a:r>
              <a:rPr lang="en-GB" altLang="zh-HK" sz="2400" b="1" dirty="0" smtClean="0">
                <a:solidFill>
                  <a:srgbClr val="FF0000"/>
                </a:solidFill>
              </a:rPr>
              <a:t>Digestive enzymes</a:t>
            </a:r>
            <a:r>
              <a:rPr lang="en-GB" altLang="zh-HK" sz="2400" dirty="0" smtClean="0">
                <a:solidFill>
                  <a:srgbClr val="FF0000"/>
                </a:solidFill>
              </a:rPr>
              <a:t> </a:t>
            </a:r>
            <a:r>
              <a:rPr lang="en-GB" altLang="zh-HK" sz="2400" dirty="0" smtClean="0">
                <a:solidFill>
                  <a:schemeClr val="tx1"/>
                </a:solidFill>
              </a:rPr>
              <a:t>break down large molecules into ones small enough to pass through the intestine wall.</a:t>
            </a:r>
            <a:endParaRPr lang="zh-HK" altLang="zh-HK" sz="2400" dirty="0" smtClean="0">
              <a:solidFill>
                <a:schemeClr val="tx1"/>
              </a:solidFill>
            </a:endParaRPr>
          </a:p>
        </p:txBody>
      </p:sp>
      <p:sp>
        <p:nvSpPr>
          <p:cNvPr id="22532" name="矩形 1"/>
          <p:cNvSpPr>
            <a:spLocks noChangeArrowheads="1"/>
          </p:cNvSpPr>
          <p:nvPr/>
        </p:nvSpPr>
        <p:spPr bwMode="auto">
          <a:xfrm>
            <a:off x="1828800" y="115888"/>
            <a:ext cx="7086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fontAlgn="base" hangingPunct="0">
              <a:spcBef>
                <a:spcPct val="0"/>
              </a:spcBef>
              <a:spcAft>
                <a:spcPct val="0"/>
              </a:spcAft>
            </a:pPr>
            <a:r>
              <a:rPr lang="zh-TW" altLang="en-US" sz="4800" dirty="0">
                <a:solidFill>
                  <a:srgbClr val="FFFFFF"/>
                </a:solidFill>
              </a:rPr>
              <a:t>甚麼是消化酵素？</a:t>
            </a:r>
            <a:endParaRPr lang="en-US" altLang="zh-HK" sz="4800" dirty="0">
              <a:solidFill>
                <a:srgbClr val="FFFFFF"/>
              </a:solidFill>
            </a:endParaRPr>
          </a:p>
          <a:p>
            <a:pPr defTabSz="457200" eaLnBrk="0" fontAlgn="base" hangingPunct="0">
              <a:spcBef>
                <a:spcPct val="0"/>
              </a:spcBef>
              <a:spcAft>
                <a:spcPct val="0"/>
              </a:spcAft>
            </a:pPr>
            <a:r>
              <a:rPr lang="en-GB" altLang="zh-HK" sz="4000" dirty="0">
                <a:solidFill>
                  <a:srgbClr val="FFFFFF"/>
                </a:solidFill>
              </a:rPr>
              <a:t>What is Digestive Enzymes? </a:t>
            </a:r>
            <a:endParaRPr lang="zh-HK" altLang="zh-HK" sz="4000" dirty="0">
              <a:solidFill>
                <a:srgbClr val="FFFFFF"/>
              </a:solidFill>
            </a:endParaRPr>
          </a:p>
        </p:txBody>
      </p:sp>
      <p:pic>
        <p:nvPicPr>
          <p:cNvPr id="22533"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0" y="4581525"/>
            <a:ext cx="3200400" cy="22764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043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08175" y="1966913"/>
            <a:ext cx="5867400" cy="2009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hangingPunct="0">
              <a:lnSpc>
                <a:spcPct val="93000"/>
              </a:lnSpc>
              <a:spcBef>
                <a:spcPct val="0"/>
              </a:spcBef>
              <a:spcAft>
                <a:spcPct val="0"/>
              </a:spcAft>
              <a:buClr>
                <a:srgbClr val="000000"/>
              </a:buClr>
              <a:buSzPct val="100000"/>
              <a:buFont typeface="Times New Roman" pitchFamily="18" charset="0"/>
              <a:buNone/>
            </a:pPr>
            <a:r>
              <a:rPr lang="ja-JP" altLang="en-US" sz="2600" dirty="0">
                <a:solidFill>
                  <a:srgbClr val="000000"/>
                </a:solidFill>
              </a:rPr>
              <a:t>當</a:t>
            </a:r>
            <a:r>
              <a:rPr lang="zh-TW" altLang="en-US" sz="2600" dirty="0">
                <a:solidFill>
                  <a:srgbClr val="000000"/>
                </a:solidFill>
              </a:rPr>
              <a:t>酵素</a:t>
            </a:r>
            <a:r>
              <a:rPr lang="ja-JP" altLang="en-US" sz="2600" dirty="0">
                <a:solidFill>
                  <a:srgbClr val="000000"/>
                </a:solidFill>
              </a:rPr>
              <a:t>不是在適當的水平，營養缺乏</a:t>
            </a:r>
            <a:r>
              <a:rPr lang="zh-TW" altLang="en-US" sz="2600" dirty="0">
                <a:solidFill>
                  <a:srgbClr val="000000"/>
                </a:solidFill>
              </a:rPr>
              <a:t>症或會</a:t>
            </a:r>
            <a:r>
              <a:rPr lang="ja-JP" altLang="en-US" sz="2600" dirty="0">
                <a:solidFill>
                  <a:srgbClr val="000000"/>
                </a:solidFill>
              </a:rPr>
              <a:t>發生</a:t>
            </a:r>
            <a:r>
              <a:rPr lang="zh-TW" altLang="en-US" sz="2600" dirty="0">
                <a:solidFill>
                  <a:srgbClr val="000000"/>
                </a:solidFill>
              </a:rPr>
              <a:t>。</a:t>
            </a:r>
            <a:endParaRPr lang="en-US" altLang="zh-HK" sz="2600" dirty="0">
              <a:solidFill>
                <a:srgbClr val="000000"/>
              </a:solidFill>
            </a:endParaRPr>
          </a:p>
          <a:p>
            <a:pPr defTabSz="457200" fontAlgn="base" hangingPunct="0">
              <a:lnSpc>
                <a:spcPct val="93000"/>
              </a:lnSpc>
              <a:spcBef>
                <a:spcPct val="0"/>
              </a:spcBef>
              <a:spcAft>
                <a:spcPct val="0"/>
              </a:spcAft>
              <a:buClr>
                <a:srgbClr val="000000"/>
              </a:buClr>
              <a:buSzPct val="100000"/>
              <a:buFont typeface="Times New Roman" pitchFamily="18" charset="0"/>
              <a:buNone/>
            </a:pPr>
            <a:endParaRPr lang="en-US" altLang="zh-HK" sz="2600" dirty="0">
              <a:solidFill>
                <a:srgbClr val="000000"/>
              </a:solidFill>
            </a:endParaRPr>
          </a:p>
          <a:p>
            <a:pPr defTabSz="457200" fontAlgn="base" hangingPunct="0">
              <a:lnSpc>
                <a:spcPct val="93000"/>
              </a:lnSpc>
              <a:spcBef>
                <a:spcPct val="0"/>
              </a:spcBef>
              <a:spcAft>
                <a:spcPct val="0"/>
              </a:spcAft>
              <a:buClr>
                <a:srgbClr val="000000"/>
              </a:buClr>
              <a:buSzPct val="100000"/>
              <a:buFont typeface="Times New Roman" pitchFamily="18" charset="0"/>
              <a:buNone/>
            </a:pPr>
            <a:r>
              <a:rPr lang="ja-JP" altLang="en-US" sz="2600" dirty="0">
                <a:solidFill>
                  <a:srgbClr val="000000"/>
                </a:solidFill>
              </a:rPr>
              <a:t>當食物不能正確地代謝和吸收，消化問題可能惡化</a:t>
            </a:r>
            <a:r>
              <a:rPr lang="zh-TW" altLang="en-US" sz="2600" dirty="0">
                <a:solidFill>
                  <a:srgbClr val="000000"/>
                </a:solidFill>
              </a:rPr>
              <a:t>。</a:t>
            </a:r>
            <a:endParaRPr lang="en-US" altLang="zh-HK" sz="2600" dirty="0">
              <a:solidFill>
                <a:srgbClr val="000000"/>
              </a:solidFill>
            </a:endParaRPr>
          </a:p>
        </p:txBody>
      </p:sp>
      <p:sp>
        <p:nvSpPr>
          <p:cNvPr id="3" name="Rectangle 3"/>
          <p:cNvSpPr>
            <a:spLocks noChangeArrowheads="1"/>
          </p:cNvSpPr>
          <p:nvPr/>
        </p:nvSpPr>
        <p:spPr bwMode="auto">
          <a:xfrm>
            <a:off x="1908175" y="4571537"/>
            <a:ext cx="6475413" cy="1809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hangingPunct="0">
              <a:lnSpc>
                <a:spcPct val="93000"/>
              </a:lnSpc>
              <a:spcBef>
                <a:spcPct val="0"/>
              </a:spcBef>
              <a:spcAft>
                <a:spcPct val="0"/>
              </a:spcAft>
              <a:buClr>
                <a:srgbClr val="000000"/>
              </a:buClr>
              <a:buSzPct val="100000"/>
              <a:buFont typeface="Times New Roman" pitchFamily="18" charset="0"/>
              <a:buNone/>
            </a:pPr>
            <a:r>
              <a:rPr lang="en-US" altLang="zh-HK" sz="2400" dirty="0">
                <a:solidFill>
                  <a:srgbClr val="000000"/>
                </a:solidFill>
              </a:rPr>
              <a:t>When enzymes are not at adequate levels, nutrient deficiencies may occur.</a:t>
            </a:r>
          </a:p>
          <a:p>
            <a:pPr defTabSz="457200" fontAlgn="base" hangingPunct="0">
              <a:lnSpc>
                <a:spcPct val="93000"/>
              </a:lnSpc>
              <a:spcBef>
                <a:spcPct val="0"/>
              </a:spcBef>
              <a:spcAft>
                <a:spcPct val="0"/>
              </a:spcAft>
              <a:buClr>
                <a:srgbClr val="000000"/>
              </a:buClr>
              <a:buSzPct val="100000"/>
              <a:buFont typeface="Times New Roman" pitchFamily="18" charset="0"/>
              <a:buNone/>
            </a:pPr>
            <a:endParaRPr lang="en-US" altLang="zh-HK" sz="2400" dirty="0">
              <a:solidFill>
                <a:srgbClr val="000000"/>
              </a:solidFill>
            </a:endParaRPr>
          </a:p>
          <a:p>
            <a:pPr defTabSz="457200" fontAlgn="base" hangingPunct="0">
              <a:lnSpc>
                <a:spcPct val="93000"/>
              </a:lnSpc>
              <a:spcBef>
                <a:spcPct val="0"/>
              </a:spcBef>
              <a:spcAft>
                <a:spcPct val="0"/>
              </a:spcAft>
              <a:buClr>
                <a:srgbClr val="000000"/>
              </a:buClr>
              <a:buSzPct val="100000"/>
              <a:buFont typeface="Times New Roman" pitchFamily="18" charset="0"/>
              <a:buNone/>
            </a:pPr>
            <a:r>
              <a:rPr lang="en-US" altLang="zh-HK" sz="2400" dirty="0">
                <a:solidFill>
                  <a:srgbClr val="000000"/>
                </a:solidFill>
              </a:rPr>
              <a:t>When food is not well metabolized and absorbed, digestive issues can be worsen.</a:t>
            </a:r>
          </a:p>
        </p:txBody>
      </p:sp>
      <p:sp>
        <p:nvSpPr>
          <p:cNvPr id="4" name="矩形 1"/>
          <p:cNvSpPr>
            <a:spLocks noChangeArrowheads="1"/>
          </p:cNvSpPr>
          <p:nvPr/>
        </p:nvSpPr>
        <p:spPr bwMode="auto">
          <a:xfrm>
            <a:off x="1817688" y="115888"/>
            <a:ext cx="69557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0" fontAlgn="base" hangingPunct="0">
              <a:spcBef>
                <a:spcPct val="0"/>
              </a:spcBef>
              <a:spcAft>
                <a:spcPct val="0"/>
              </a:spcAft>
            </a:pPr>
            <a:r>
              <a:rPr lang="ja-JP" altLang="en-US" sz="4800" dirty="0">
                <a:solidFill>
                  <a:srgbClr val="FFFFFF"/>
                </a:solidFill>
              </a:rPr>
              <a:t>為</a:t>
            </a:r>
            <a:r>
              <a:rPr lang="zh-TW" altLang="en-US" sz="4800" dirty="0">
                <a:solidFill>
                  <a:srgbClr val="FFFFFF"/>
                </a:solidFill>
              </a:rPr>
              <a:t>甚</a:t>
            </a:r>
            <a:r>
              <a:rPr lang="ja-JP" altLang="en-US" sz="4800" dirty="0">
                <a:solidFill>
                  <a:srgbClr val="FFFFFF"/>
                </a:solidFill>
              </a:rPr>
              <a:t>麼要補充消化</a:t>
            </a:r>
            <a:r>
              <a:rPr lang="zh-TW" altLang="en-US" sz="4800" dirty="0">
                <a:solidFill>
                  <a:srgbClr val="FFFFFF"/>
                </a:solidFill>
              </a:rPr>
              <a:t>酵素</a:t>
            </a:r>
            <a:r>
              <a:rPr lang="ja-JP" altLang="en-US" sz="4800" dirty="0">
                <a:solidFill>
                  <a:srgbClr val="FFFFFF"/>
                </a:solidFill>
              </a:rPr>
              <a:t>？</a:t>
            </a:r>
            <a:endParaRPr lang="en-US" altLang="ja-JP" sz="4800" dirty="0">
              <a:solidFill>
                <a:srgbClr val="FFFFFF"/>
              </a:solidFill>
            </a:endParaRPr>
          </a:p>
          <a:p>
            <a:pPr defTabSz="457200" eaLnBrk="0" fontAlgn="base" hangingPunct="0">
              <a:spcBef>
                <a:spcPct val="0"/>
              </a:spcBef>
              <a:spcAft>
                <a:spcPct val="0"/>
              </a:spcAft>
            </a:pPr>
            <a:r>
              <a:rPr lang="en-US" altLang="zh-HK" sz="4000" dirty="0">
                <a:solidFill>
                  <a:srgbClr val="FFFFFF"/>
                </a:solidFill>
                <a:ea typeface="新細明體" pitchFamily="18" charset="-120"/>
              </a:rPr>
              <a:t>Why take supplement ?</a:t>
            </a:r>
            <a:endParaRPr lang="zh-TW" altLang="zh-HK" sz="4000" dirty="0">
              <a:solidFill>
                <a:srgbClr val="FFFFFF"/>
              </a:solidFill>
              <a:ea typeface="新細明體" pitchFamily="18" charset="-120"/>
            </a:endParaRPr>
          </a:p>
        </p:txBody>
      </p:sp>
    </p:spTree>
    <p:extLst>
      <p:ext uri="{BB962C8B-B14F-4D97-AF65-F5344CB8AC3E}">
        <p14:creationId xmlns:p14="http://schemas.microsoft.com/office/powerpoint/2010/main" val="2835878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76400"/>
            <a:ext cx="1835150" cy="2438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a:spLocks noChangeArrowheads="1"/>
          </p:cNvSpPr>
          <p:nvPr/>
        </p:nvSpPr>
        <p:spPr bwMode="auto">
          <a:xfrm>
            <a:off x="2057400" y="1905000"/>
            <a:ext cx="6019800" cy="18208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eaLnBrk="0" fontAlgn="base" hangingPunct="0">
              <a:lnSpc>
                <a:spcPct val="93000"/>
              </a:lnSpc>
              <a:spcBef>
                <a:spcPct val="0"/>
              </a:spcBef>
              <a:spcAft>
                <a:spcPct val="0"/>
              </a:spcAft>
              <a:buClr>
                <a:srgbClr val="000000"/>
              </a:buClr>
              <a:buSzPct val="100000"/>
              <a:buFont typeface="Times New Roman" pitchFamily="18" charset="0"/>
              <a:buNone/>
            </a:pPr>
            <a:r>
              <a:rPr lang="ja-JP" altLang="en-US" sz="2600" dirty="0">
                <a:solidFill>
                  <a:srgbClr val="000000"/>
                </a:solidFill>
              </a:rPr>
              <a:t>不良的飲食習慣</a:t>
            </a:r>
            <a:r>
              <a:rPr lang="en-US" altLang="zh-HK" sz="2600" dirty="0">
                <a:solidFill>
                  <a:srgbClr val="000000"/>
                </a:solidFill>
              </a:rPr>
              <a:t>&gt;&gt;</a:t>
            </a:r>
            <a:r>
              <a:rPr lang="zh-TW" altLang="en-US" sz="2600" dirty="0">
                <a:solidFill>
                  <a:srgbClr val="000000"/>
                </a:solidFill>
              </a:rPr>
              <a:t>食物未</a:t>
            </a:r>
            <a:r>
              <a:rPr lang="ja-JP" altLang="en-US" sz="2600" dirty="0">
                <a:solidFill>
                  <a:srgbClr val="000000"/>
                </a:solidFill>
              </a:rPr>
              <a:t>被完全消化</a:t>
            </a:r>
            <a:r>
              <a:rPr lang="en-US" altLang="zh-HK" sz="2600" dirty="0">
                <a:solidFill>
                  <a:srgbClr val="000000"/>
                </a:solidFill>
              </a:rPr>
              <a:t> </a:t>
            </a:r>
          </a:p>
          <a:p>
            <a:pPr defTabSz="457200" eaLnBrk="0" fontAlgn="base" hangingPunct="0">
              <a:lnSpc>
                <a:spcPct val="113000"/>
              </a:lnSpc>
              <a:spcBef>
                <a:spcPct val="0"/>
              </a:spcBef>
              <a:spcAft>
                <a:spcPct val="0"/>
              </a:spcAft>
              <a:buClr>
                <a:srgbClr val="000000"/>
              </a:buClr>
              <a:buSzPct val="100000"/>
              <a:buFont typeface="Times New Roman" pitchFamily="18" charset="0"/>
              <a:buNone/>
            </a:pPr>
            <a:r>
              <a:rPr lang="en-US" altLang="zh-HK" sz="2600" dirty="0">
                <a:solidFill>
                  <a:srgbClr val="000000"/>
                </a:solidFill>
              </a:rPr>
              <a:t>   </a:t>
            </a:r>
            <a:r>
              <a:rPr lang="ja-JP" altLang="en-US" sz="2600" dirty="0">
                <a:solidFill>
                  <a:srgbClr val="000000"/>
                </a:solidFill>
              </a:rPr>
              <a:t>氣</a:t>
            </a:r>
            <a:r>
              <a:rPr lang="en-US" altLang="zh-HK" sz="2600" dirty="0">
                <a:solidFill>
                  <a:srgbClr val="000000"/>
                </a:solidFill>
              </a:rPr>
              <a:t>/</a:t>
            </a:r>
            <a:r>
              <a:rPr lang="ja-JP" altLang="en-US" sz="2600" dirty="0">
                <a:solidFill>
                  <a:srgbClr val="000000"/>
                </a:solidFill>
              </a:rPr>
              <a:t>腹脹</a:t>
            </a:r>
            <a:r>
              <a:rPr lang="en-US" altLang="zh-HK" sz="2600" dirty="0">
                <a:solidFill>
                  <a:srgbClr val="000000"/>
                </a:solidFill>
              </a:rPr>
              <a:t> </a:t>
            </a:r>
          </a:p>
          <a:p>
            <a:pPr defTabSz="457200" eaLnBrk="0" fontAlgn="base" hangingPunct="0">
              <a:lnSpc>
                <a:spcPct val="113000"/>
              </a:lnSpc>
              <a:spcBef>
                <a:spcPct val="0"/>
              </a:spcBef>
              <a:spcAft>
                <a:spcPct val="0"/>
              </a:spcAft>
              <a:buClr>
                <a:srgbClr val="000000"/>
              </a:buClr>
              <a:buSzPct val="100000"/>
              <a:buFont typeface="Times New Roman" pitchFamily="18" charset="0"/>
              <a:buNone/>
            </a:pPr>
            <a:r>
              <a:rPr lang="en-US" altLang="zh-HK" sz="2600" dirty="0">
                <a:solidFill>
                  <a:srgbClr val="000000"/>
                </a:solidFill>
              </a:rPr>
              <a:t>   </a:t>
            </a:r>
            <a:r>
              <a:rPr lang="ja-JP" altLang="en-US" sz="2600" dirty="0">
                <a:solidFill>
                  <a:srgbClr val="000000"/>
                </a:solidFill>
              </a:rPr>
              <a:t>胃痙攣</a:t>
            </a:r>
            <a:r>
              <a:rPr lang="en-US" altLang="zh-HK" sz="2600" dirty="0">
                <a:solidFill>
                  <a:srgbClr val="000000"/>
                </a:solidFill>
              </a:rPr>
              <a:t> </a:t>
            </a:r>
          </a:p>
          <a:p>
            <a:pPr defTabSz="457200" eaLnBrk="0" fontAlgn="base" hangingPunct="0">
              <a:lnSpc>
                <a:spcPct val="113000"/>
              </a:lnSpc>
              <a:spcBef>
                <a:spcPct val="0"/>
              </a:spcBef>
              <a:spcAft>
                <a:spcPct val="0"/>
              </a:spcAft>
              <a:buClr>
                <a:srgbClr val="000000"/>
              </a:buClr>
              <a:buSzPct val="100000"/>
              <a:buFont typeface="Times New Roman" pitchFamily="18" charset="0"/>
              <a:buNone/>
            </a:pPr>
            <a:r>
              <a:rPr lang="en-US" altLang="zh-HK" sz="2600" dirty="0">
                <a:solidFill>
                  <a:srgbClr val="000000"/>
                </a:solidFill>
              </a:rPr>
              <a:t>   </a:t>
            </a:r>
            <a:r>
              <a:rPr lang="ja-JP" altLang="en-US" sz="2600" dirty="0">
                <a:solidFill>
                  <a:srgbClr val="000000"/>
                </a:solidFill>
              </a:rPr>
              <a:t>便秘</a:t>
            </a:r>
            <a:r>
              <a:rPr lang="en-US" altLang="zh-HK" sz="2600" dirty="0">
                <a:solidFill>
                  <a:srgbClr val="000000"/>
                </a:solidFill>
              </a:rPr>
              <a:t>/</a:t>
            </a:r>
            <a:r>
              <a:rPr lang="ja-JP" altLang="en-US" sz="2600" dirty="0">
                <a:solidFill>
                  <a:srgbClr val="000000"/>
                </a:solidFill>
              </a:rPr>
              <a:t>腹瀉</a:t>
            </a:r>
            <a:endParaRPr lang="en-US" altLang="zh-HK" sz="2600" dirty="0">
              <a:solidFill>
                <a:srgbClr val="000000"/>
              </a:solidFill>
            </a:endParaRPr>
          </a:p>
        </p:txBody>
      </p:sp>
      <p:sp>
        <p:nvSpPr>
          <p:cNvPr id="4" name="Rectangle 3"/>
          <p:cNvSpPr>
            <a:spLocks noChangeArrowheads="1"/>
          </p:cNvSpPr>
          <p:nvPr/>
        </p:nvSpPr>
        <p:spPr bwMode="auto">
          <a:xfrm>
            <a:off x="2057400" y="4582691"/>
            <a:ext cx="6248400" cy="17986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eaLnBrk="0" fontAlgn="base" hangingPunct="0">
              <a:lnSpc>
                <a:spcPct val="93000"/>
              </a:lnSpc>
              <a:spcBef>
                <a:spcPct val="0"/>
              </a:spcBef>
              <a:spcAft>
                <a:spcPct val="0"/>
              </a:spcAft>
              <a:buClr>
                <a:srgbClr val="000000"/>
              </a:buClr>
              <a:buSzPct val="100000"/>
              <a:buFont typeface="Times New Roman" pitchFamily="18" charset="0"/>
              <a:buNone/>
              <a:defRPr/>
            </a:pPr>
            <a:r>
              <a:rPr lang="en-US" altLang="zh-HK" sz="2400" dirty="0">
                <a:solidFill>
                  <a:srgbClr val="000000"/>
                </a:solidFill>
              </a:rPr>
              <a:t>Poor Eating Habits &gt;&gt; Incomplete Digestion</a:t>
            </a:r>
          </a:p>
          <a:p>
            <a:pPr defTabSz="457200" fontAlgn="base" hangingPunct="0">
              <a:lnSpc>
                <a:spcPct val="123000"/>
              </a:lnSpc>
              <a:spcBef>
                <a:spcPct val="0"/>
              </a:spcBef>
              <a:spcAft>
                <a:spcPct val="0"/>
              </a:spcAft>
              <a:buClr>
                <a:srgbClr val="000000"/>
              </a:buClr>
              <a:buSzPct val="100000"/>
              <a:buFont typeface="Times New Roman" pitchFamily="18" charset="0"/>
              <a:buNone/>
              <a:defRPr/>
            </a:pPr>
            <a:r>
              <a:rPr lang="en-US" altLang="zh-HK" sz="2400" dirty="0">
                <a:solidFill>
                  <a:srgbClr val="000000"/>
                </a:solidFill>
              </a:rPr>
              <a:t>   Gas / Bloating </a:t>
            </a:r>
          </a:p>
          <a:p>
            <a:pPr defTabSz="457200" fontAlgn="base" hangingPunct="0">
              <a:lnSpc>
                <a:spcPct val="123000"/>
              </a:lnSpc>
              <a:spcBef>
                <a:spcPct val="0"/>
              </a:spcBef>
              <a:spcAft>
                <a:spcPct val="0"/>
              </a:spcAft>
              <a:buClr>
                <a:srgbClr val="000000"/>
              </a:buClr>
              <a:buSzPct val="100000"/>
              <a:buFont typeface="Times New Roman" pitchFamily="18" charset="0"/>
              <a:buNone/>
              <a:defRPr/>
            </a:pPr>
            <a:r>
              <a:rPr lang="en-US" altLang="zh-HK" sz="2400" dirty="0">
                <a:solidFill>
                  <a:srgbClr val="000000"/>
                </a:solidFill>
              </a:rPr>
              <a:t>   Stomach Cramps </a:t>
            </a:r>
          </a:p>
          <a:p>
            <a:pPr defTabSz="457200" fontAlgn="base" hangingPunct="0">
              <a:lnSpc>
                <a:spcPct val="123000"/>
              </a:lnSpc>
              <a:spcBef>
                <a:spcPct val="0"/>
              </a:spcBef>
              <a:spcAft>
                <a:spcPct val="0"/>
              </a:spcAft>
              <a:buClr>
                <a:srgbClr val="000000"/>
              </a:buClr>
              <a:buSzPct val="100000"/>
              <a:buFont typeface="Times New Roman" pitchFamily="18" charset="0"/>
              <a:buNone/>
              <a:defRPr/>
            </a:pPr>
            <a:r>
              <a:rPr lang="en-US" altLang="zh-HK" sz="2400" dirty="0">
                <a:solidFill>
                  <a:srgbClr val="000000"/>
                </a:solidFill>
              </a:rPr>
              <a:t>   Constipation / Diarrhea</a:t>
            </a:r>
          </a:p>
        </p:txBody>
      </p:sp>
      <p:sp>
        <p:nvSpPr>
          <p:cNvPr id="5" name="矩形 1"/>
          <p:cNvSpPr>
            <a:spLocks noChangeArrowheads="1"/>
          </p:cNvSpPr>
          <p:nvPr/>
        </p:nvSpPr>
        <p:spPr bwMode="auto">
          <a:xfrm>
            <a:off x="1817688" y="115888"/>
            <a:ext cx="69557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0" fontAlgn="base" hangingPunct="0">
              <a:spcBef>
                <a:spcPct val="0"/>
              </a:spcBef>
              <a:spcAft>
                <a:spcPct val="0"/>
              </a:spcAft>
            </a:pPr>
            <a:r>
              <a:rPr lang="ja-JP" altLang="en-US" sz="4800" dirty="0">
                <a:solidFill>
                  <a:srgbClr val="FFFFFF"/>
                </a:solidFill>
                <a:latin typeface="華康儷中黑"/>
              </a:rPr>
              <a:t>為</a:t>
            </a:r>
            <a:r>
              <a:rPr lang="zh-TW" altLang="en-US" sz="4800" dirty="0">
                <a:solidFill>
                  <a:srgbClr val="FFFFFF"/>
                </a:solidFill>
                <a:latin typeface="華康儷中黑"/>
              </a:rPr>
              <a:t>甚</a:t>
            </a:r>
            <a:r>
              <a:rPr lang="ja-JP" altLang="en-US" sz="4800" dirty="0">
                <a:solidFill>
                  <a:srgbClr val="FFFFFF"/>
                </a:solidFill>
                <a:latin typeface="華康儷中黑"/>
              </a:rPr>
              <a:t>麼要補充消化</a:t>
            </a:r>
            <a:r>
              <a:rPr lang="zh-TW" altLang="en-US" sz="4800" dirty="0">
                <a:solidFill>
                  <a:srgbClr val="FFFFFF"/>
                </a:solidFill>
                <a:latin typeface="華康儷中黑"/>
              </a:rPr>
              <a:t>酵素</a:t>
            </a:r>
            <a:r>
              <a:rPr lang="ja-JP" altLang="en-US" sz="4800" dirty="0">
                <a:solidFill>
                  <a:srgbClr val="FFFFFF"/>
                </a:solidFill>
                <a:latin typeface="華康儷中黑"/>
              </a:rPr>
              <a:t>？</a:t>
            </a:r>
            <a:endParaRPr lang="en-US" altLang="ja-JP" sz="4800" dirty="0">
              <a:solidFill>
                <a:srgbClr val="FFFFFF"/>
              </a:solidFill>
              <a:latin typeface="華康儷中黑"/>
            </a:endParaRPr>
          </a:p>
          <a:p>
            <a:pPr defTabSz="457200" eaLnBrk="0" fontAlgn="base" hangingPunct="0">
              <a:spcBef>
                <a:spcPct val="0"/>
              </a:spcBef>
              <a:spcAft>
                <a:spcPct val="0"/>
              </a:spcAft>
            </a:pPr>
            <a:r>
              <a:rPr lang="en-US" altLang="zh-HK" sz="4000" dirty="0">
                <a:solidFill>
                  <a:srgbClr val="FFFFFF"/>
                </a:solidFill>
                <a:ea typeface="新細明體" pitchFamily="18" charset="-120"/>
              </a:rPr>
              <a:t>Why take supplement ?</a:t>
            </a:r>
            <a:endParaRPr lang="zh-TW" altLang="zh-HK" sz="4000" dirty="0">
              <a:solidFill>
                <a:srgbClr val="FFFFFF"/>
              </a:solidFill>
              <a:ea typeface="新細明體" pitchFamily="18" charset="-120"/>
            </a:endParaRPr>
          </a:p>
        </p:txBody>
      </p:sp>
    </p:spTree>
    <p:extLst>
      <p:ext uri="{BB962C8B-B14F-4D97-AF65-F5344CB8AC3E}">
        <p14:creationId xmlns:p14="http://schemas.microsoft.com/office/powerpoint/2010/main" val="3175486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1835150" y="344488"/>
            <a:ext cx="4735513" cy="1212850"/>
          </a:xfrm>
        </p:spPr>
        <p:txBody>
          <a:bodyPr/>
          <a:lstStyle/>
          <a:p>
            <a:r>
              <a:rPr lang="zh-TW" altLang="en-US" sz="4800" dirty="0" smtClean="0">
                <a:solidFill>
                  <a:schemeClr val="bg1"/>
                </a:solidFill>
                <a:latin typeface="+mn-lt"/>
                <a:ea typeface="+mn-ea"/>
              </a:rPr>
              <a:t>消化不良</a:t>
            </a:r>
            <a:r>
              <a:rPr lang="en-US" altLang="zh-TW" sz="4800" dirty="0" smtClean="0">
                <a:solidFill>
                  <a:schemeClr val="bg1"/>
                </a:solidFill>
                <a:latin typeface="+mn-lt"/>
                <a:ea typeface="+mn-ea"/>
              </a:rPr>
              <a:t/>
            </a:r>
            <a:br>
              <a:rPr lang="en-US" altLang="zh-TW" sz="4800" dirty="0" smtClean="0">
                <a:solidFill>
                  <a:schemeClr val="bg1"/>
                </a:solidFill>
                <a:latin typeface="+mn-lt"/>
                <a:ea typeface="+mn-ea"/>
              </a:rPr>
            </a:br>
            <a:r>
              <a:rPr lang="en-US" altLang="zh-TW" sz="4000" dirty="0" smtClean="0">
                <a:solidFill>
                  <a:schemeClr val="bg1"/>
                </a:solidFill>
                <a:latin typeface="+mn-lt"/>
                <a:ea typeface="+mn-ea"/>
              </a:rPr>
              <a:t>Indigestion</a:t>
            </a:r>
            <a:endParaRPr lang="zh-HK" altLang="zh-HK" sz="4000" dirty="0" smtClean="0">
              <a:solidFill>
                <a:schemeClr val="bg1"/>
              </a:solidFill>
              <a:latin typeface="+mn-lt"/>
              <a:ea typeface="+mn-ea"/>
            </a:endParaRPr>
          </a:p>
        </p:txBody>
      </p:sp>
      <p:sp>
        <p:nvSpPr>
          <p:cNvPr id="25603" name="文字版面配置區 2"/>
          <p:cNvSpPr>
            <a:spLocks noGrp="1"/>
          </p:cNvSpPr>
          <p:nvPr>
            <p:ph type="body" idx="1"/>
          </p:nvPr>
        </p:nvSpPr>
        <p:spPr>
          <a:xfrm>
            <a:off x="1979613" y="1916113"/>
            <a:ext cx="6624637" cy="2736850"/>
          </a:xfrm>
        </p:spPr>
        <p:txBody>
          <a:bodyPr/>
          <a:lstStyle/>
          <a:p>
            <a:pPr>
              <a:lnSpc>
                <a:spcPct val="103000"/>
              </a:lnSpc>
              <a:spcAft>
                <a:spcPts val="1400"/>
              </a:spcAft>
            </a:pPr>
            <a:r>
              <a:rPr lang="zh-TW" altLang="en-US" sz="2600" dirty="0" smtClean="0">
                <a:solidFill>
                  <a:schemeClr val="tx1"/>
                </a:solidFill>
              </a:rPr>
              <a:t>消化不良在香港是十分常見的都市病，據統計，約</a:t>
            </a:r>
            <a:r>
              <a:rPr lang="en-US" altLang="zh-TW" sz="2600" dirty="0" smtClean="0">
                <a:solidFill>
                  <a:schemeClr val="tx1"/>
                </a:solidFill>
              </a:rPr>
              <a:t>1</a:t>
            </a:r>
            <a:r>
              <a:rPr lang="zh-TW" altLang="en-US" sz="2600" dirty="0" smtClean="0">
                <a:solidFill>
                  <a:schemeClr val="tx1"/>
                </a:solidFill>
              </a:rPr>
              <a:t>至</a:t>
            </a:r>
            <a:r>
              <a:rPr lang="en-US" altLang="zh-TW" sz="2600" dirty="0" smtClean="0">
                <a:solidFill>
                  <a:schemeClr val="tx1"/>
                </a:solidFill>
              </a:rPr>
              <a:t>2</a:t>
            </a:r>
            <a:r>
              <a:rPr lang="zh-TW" altLang="en-US" sz="2600" dirty="0" smtClean="0">
                <a:solidFill>
                  <a:schemeClr val="tx1"/>
                </a:solidFill>
              </a:rPr>
              <a:t>成的香港人有不同程度的消化不良。</a:t>
            </a:r>
            <a:endParaRPr lang="en-US" altLang="zh-HK" sz="2600" dirty="0" smtClean="0">
              <a:solidFill>
                <a:schemeClr val="tx1"/>
              </a:solidFill>
            </a:endParaRPr>
          </a:p>
          <a:p>
            <a:r>
              <a:rPr lang="en-US" altLang="zh-HK" dirty="0" smtClean="0">
                <a:solidFill>
                  <a:schemeClr val="tx1"/>
                </a:solidFill>
              </a:rPr>
              <a:t>Indigestion is very common in Hong Kong. According to statistics, about 10-20 percent of the Hong Kong people have different levels of indigestion.</a:t>
            </a:r>
            <a:endParaRPr lang="zh-HK" altLang="zh-HK" dirty="0" smtClean="0">
              <a:solidFill>
                <a:schemeClr val="tx1"/>
              </a:solidFill>
            </a:endParaRPr>
          </a:p>
        </p:txBody>
      </p:sp>
      <p:pic>
        <p:nvPicPr>
          <p:cNvPr id="25604"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76400"/>
            <a:ext cx="1817688" cy="2438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113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字版面配置區 2"/>
          <p:cNvSpPr>
            <a:spLocks noGrp="1"/>
          </p:cNvSpPr>
          <p:nvPr>
            <p:ph type="body" idx="1"/>
          </p:nvPr>
        </p:nvSpPr>
        <p:spPr>
          <a:xfrm>
            <a:off x="2057400" y="1828800"/>
            <a:ext cx="6326188" cy="3759200"/>
          </a:xfrm>
        </p:spPr>
        <p:txBody>
          <a:bodyPr/>
          <a:lstStyle/>
          <a:p>
            <a:pPr>
              <a:lnSpc>
                <a:spcPct val="103000"/>
              </a:lnSpc>
              <a:spcAft>
                <a:spcPts val="1400"/>
              </a:spcAft>
            </a:pPr>
            <a:r>
              <a:rPr lang="zh-HK" altLang="zh-HK" sz="2600" dirty="0" smtClean="0">
                <a:solidFill>
                  <a:schemeClr val="tx1"/>
                </a:solidFill>
              </a:rPr>
              <a:t>以</a:t>
            </a:r>
            <a:r>
              <a:rPr lang="en-US" altLang="zh-TW" sz="2600" dirty="0" smtClean="0">
                <a:solidFill>
                  <a:schemeClr val="tx1"/>
                </a:solidFill>
              </a:rPr>
              <a:t>15-65</a:t>
            </a:r>
            <a:r>
              <a:rPr lang="zh-TW" altLang="en-US" sz="2600" dirty="0" smtClean="0">
                <a:solidFill>
                  <a:schemeClr val="tx1"/>
                </a:solidFill>
              </a:rPr>
              <a:t>歲人口為</a:t>
            </a:r>
            <a:r>
              <a:rPr lang="en-US" altLang="zh-TW" sz="2600" dirty="0" smtClean="0">
                <a:solidFill>
                  <a:schemeClr val="tx1"/>
                </a:solidFill>
              </a:rPr>
              <a:t>5,224,800</a:t>
            </a:r>
            <a:r>
              <a:rPr lang="zh-TW" altLang="en-US" sz="2600" dirty="0" smtClean="0">
                <a:solidFill>
                  <a:schemeClr val="tx1"/>
                </a:solidFill>
              </a:rPr>
              <a:t>人來推算，估計全港約有</a:t>
            </a:r>
            <a:r>
              <a:rPr lang="en-US" altLang="zh-TW" sz="2600" dirty="0" smtClean="0">
                <a:solidFill>
                  <a:schemeClr val="tx1"/>
                </a:solidFill>
              </a:rPr>
              <a:t>42</a:t>
            </a:r>
            <a:r>
              <a:rPr lang="zh-TW" altLang="en-US" sz="2600" dirty="0" smtClean="0">
                <a:solidFill>
                  <a:schemeClr val="tx1"/>
                </a:solidFill>
              </a:rPr>
              <a:t>萬名胃功能失調患者。</a:t>
            </a:r>
            <a:endParaRPr lang="en-US" altLang="zh-TW" sz="2600" dirty="0" smtClean="0">
              <a:solidFill>
                <a:schemeClr val="tx1"/>
              </a:solidFill>
            </a:endParaRPr>
          </a:p>
          <a:p>
            <a:endParaRPr lang="en-US" altLang="zh-TW" dirty="0" smtClean="0">
              <a:solidFill>
                <a:schemeClr val="tx1"/>
              </a:solidFill>
            </a:endParaRPr>
          </a:p>
          <a:p>
            <a:r>
              <a:rPr lang="en-US" altLang="zh-TW" dirty="0" smtClean="0">
                <a:solidFill>
                  <a:schemeClr val="tx1"/>
                </a:solidFill>
              </a:rPr>
              <a:t>With a population of 5,224,800 people in between 15 to 65 years old, it is estimated that there are about 420,000 patients with gastric dysfunction.</a:t>
            </a:r>
          </a:p>
          <a:p>
            <a:endParaRPr lang="zh-HK" altLang="zh-HK" dirty="0" smtClean="0">
              <a:solidFill>
                <a:schemeClr val="accent2"/>
              </a:solidFill>
              <a:ea typeface="新細明體" pitchFamily="18" charset="-120"/>
            </a:endParaRPr>
          </a:p>
        </p:txBody>
      </p:sp>
      <p:pic>
        <p:nvPicPr>
          <p:cNvPr id="26627"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213" y="1676400"/>
            <a:ext cx="1895476" cy="2895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550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1841500" y="228600"/>
            <a:ext cx="5830888" cy="1347788"/>
          </a:xfrm>
        </p:spPr>
        <p:txBody>
          <a:bodyPr/>
          <a:lstStyle/>
          <a:p>
            <a:r>
              <a:rPr lang="zh-TW" altLang="en-US" sz="4800" dirty="0" smtClean="0">
                <a:solidFill>
                  <a:schemeClr val="bg1"/>
                </a:solidFill>
                <a:latin typeface="+mn-lt"/>
                <a:ea typeface="+mn-ea"/>
              </a:rPr>
              <a:t>消化不良的病徵</a:t>
            </a:r>
            <a:r>
              <a:rPr lang="en-US" altLang="zh-TW" sz="4800" dirty="0" smtClean="0">
                <a:solidFill>
                  <a:schemeClr val="bg1"/>
                </a:solidFill>
                <a:latin typeface="+mn-lt"/>
                <a:ea typeface="+mn-ea"/>
              </a:rPr>
              <a:t/>
            </a:r>
            <a:br>
              <a:rPr lang="en-US" altLang="zh-TW" sz="4800" dirty="0" smtClean="0">
                <a:solidFill>
                  <a:schemeClr val="bg1"/>
                </a:solidFill>
                <a:latin typeface="+mn-lt"/>
                <a:ea typeface="+mn-ea"/>
              </a:rPr>
            </a:br>
            <a:r>
              <a:rPr lang="en-US" altLang="zh-TW" sz="4000" dirty="0" smtClean="0">
                <a:solidFill>
                  <a:schemeClr val="bg1"/>
                </a:solidFill>
                <a:latin typeface="+mn-lt"/>
                <a:ea typeface="+mn-ea"/>
              </a:rPr>
              <a:t>D</a:t>
            </a:r>
            <a:r>
              <a:rPr lang="en-US" altLang="zh-HK" sz="4000" dirty="0" smtClean="0">
                <a:solidFill>
                  <a:schemeClr val="bg1"/>
                </a:solidFill>
                <a:latin typeface="+mn-lt"/>
                <a:ea typeface="+mn-ea"/>
              </a:rPr>
              <a:t>yspeptic symptoms</a:t>
            </a:r>
            <a:endParaRPr lang="zh-HK" altLang="zh-HK" sz="4000" dirty="0" smtClean="0">
              <a:solidFill>
                <a:schemeClr val="bg1"/>
              </a:solidFill>
              <a:latin typeface="+mn-lt"/>
              <a:ea typeface="+mn-ea"/>
            </a:endParaRPr>
          </a:p>
        </p:txBody>
      </p:sp>
      <p:sp>
        <p:nvSpPr>
          <p:cNvPr id="27651" name="文字版面配置區 2"/>
          <p:cNvSpPr>
            <a:spLocks noGrp="1"/>
          </p:cNvSpPr>
          <p:nvPr>
            <p:ph type="body" idx="1"/>
          </p:nvPr>
        </p:nvSpPr>
        <p:spPr>
          <a:xfrm>
            <a:off x="1979613" y="2036763"/>
            <a:ext cx="6775450" cy="4560887"/>
          </a:xfrm>
        </p:spPr>
        <p:txBody>
          <a:bodyPr/>
          <a:lstStyle/>
          <a:p>
            <a:r>
              <a:rPr lang="zh-TW" altLang="en-US" sz="2600" dirty="0" smtClean="0">
                <a:solidFill>
                  <a:schemeClr val="tx1"/>
                </a:solidFill>
              </a:rPr>
              <a:t>胃痛、胃脹、胃部不適、噁心等。</a:t>
            </a:r>
            <a:endParaRPr lang="en-US" altLang="zh-TW" sz="2600" dirty="0" smtClean="0">
              <a:solidFill>
                <a:schemeClr val="tx1"/>
              </a:solidFill>
            </a:endParaRPr>
          </a:p>
          <a:p>
            <a:r>
              <a:rPr lang="zh-TW" altLang="en-US" sz="2600" dirty="0" smtClean="0">
                <a:solidFill>
                  <a:schemeClr val="tx1"/>
                </a:solidFill>
              </a:rPr>
              <a:t>即使進食的分量不多，但也很容易覺得飽。</a:t>
            </a:r>
            <a:endParaRPr lang="en-US" altLang="zh-TW" sz="2600" dirty="0" smtClean="0">
              <a:solidFill>
                <a:schemeClr val="tx1"/>
              </a:solidFill>
            </a:endParaRPr>
          </a:p>
          <a:p>
            <a:r>
              <a:rPr lang="zh-TW" altLang="en-US" sz="2600" dirty="0" smtClean="0">
                <a:solidFill>
                  <a:schemeClr val="tx1"/>
                </a:solidFill>
              </a:rPr>
              <a:t>產生很多胃氣，亦可能經常放屁，部分病人更會有胃酸倒流的現象。</a:t>
            </a:r>
            <a:endParaRPr lang="en-US" altLang="zh-TW" sz="2600" dirty="0" smtClean="0">
              <a:solidFill>
                <a:schemeClr val="tx1"/>
              </a:solidFill>
            </a:endParaRPr>
          </a:p>
          <a:p>
            <a:endParaRPr lang="en-US" altLang="zh-TW" sz="2600" dirty="0" smtClean="0">
              <a:solidFill>
                <a:schemeClr val="tx1"/>
              </a:solidFill>
            </a:endParaRPr>
          </a:p>
          <a:p>
            <a:r>
              <a:rPr lang="en-US" altLang="zh-HK" dirty="0" smtClean="0">
                <a:solidFill>
                  <a:schemeClr val="tx1"/>
                </a:solidFill>
              </a:rPr>
              <a:t>Stomach pain, bloating, stomach upset, nausea, etc.</a:t>
            </a:r>
          </a:p>
          <a:p>
            <a:r>
              <a:rPr lang="en-US" altLang="zh-HK" dirty="0" smtClean="0">
                <a:solidFill>
                  <a:schemeClr val="tx1"/>
                </a:solidFill>
              </a:rPr>
              <a:t>Very easy to feel full even not eating much. </a:t>
            </a:r>
          </a:p>
          <a:p>
            <a:r>
              <a:rPr lang="en-US" altLang="zh-HK" dirty="0" smtClean="0">
                <a:solidFill>
                  <a:schemeClr val="tx1"/>
                </a:solidFill>
              </a:rPr>
              <a:t>Excessive stomach gas, may often fart, some patients even have gastric reflux.</a:t>
            </a:r>
            <a:endParaRPr lang="zh-HK" altLang="zh-HK" dirty="0" smtClean="0">
              <a:solidFill>
                <a:schemeClr val="tx1"/>
              </a:solidFill>
            </a:endParaRPr>
          </a:p>
        </p:txBody>
      </p:sp>
      <p:pic>
        <p:nvPicPr>
          <p:cNvPr id="27652"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76400"/>
            <a:ext cx="1822450" cy="2209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50" y="4572000"/>
            <a:ext cx="1847850" cy="1905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74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381000" y="171141"/>
            <a:ext cx="7848600" cy="1015663"/>
          </a:xfrm>
          <a:prstGeom prst="rect">
            <a:avLst/>
          </a:prstGeom>
          <a:noFill/>
        </p:spPr>
        <p:txBody>
          <a:bodyPr wrap="square" rtlCol="0">
            <a:spAutoFit/>
          </a:bodyPr>
          <a:lstStyle/>
          <a:p>
            <a:r>
              <a:rPr lang="zh-TW" altLang="en-US" sz="3400" dirty="0">
                <a:solidFill>
                  <a:prstClr val="white"/>
                </a:solidFill>
                <a:ea typeface="華康儷中黑" pitchFamily="49" charset="-120"/>
              </a:rPr>
              <a:t>產品專題會暨健康講座</a:t>
            </a:r>
            <a:r>
              <a:rPr lang="zh-TW" altLang="en-US" sz="3400" dirty="0">
                <a:solidFill>
                  <a:srgbClr val="FFFF00"/>
                </a:solidFill>
                <a:ea typeface="華康儷中黑" pitchFamily="49" charset="-120"/>
              </a:rPr>
              <a:t>一全新</a:t>
            </a:r>
            <a:endParaRPr lang="en-US" altLang="zh-TW" sz="3400" dirty="0">
              <a:solidFill>
                <a:srgbClr val="FFFF00"/>
              </a:solidFill>
              <a:ea typeface="華康儷中黑" pitchFamily="49" charset="-120"/>
            </a:endParaRPr>
          </a:p>
          <a:p>
            <a:r>
              <a:rPr lang="en-US" sz="2600" dirty="0">
                <a:solidFill>
                  <a:prstClr val="white"/>
                </a:solidFill>
                <a:ea typeface="華康儷中黑" pitchFamily="49" charset="-120"/>
              </a:rPr>
              <a:t>Product Symposium and Health Seminar </a:t>
            </a:r>
            <a:r>
              <a:rPr lang="en-US" sz="2600" dirty="0">
                <a:solidFill>
                  <a:srgbClr val="FFFF00"/>
                </a:solidFill>
                <a:ea typeface="華康儷中黑" pitchFamily="49" charset="-120"/>
              </a:rPr>
              <a:t>– NEW </a:t>
            </a:r>
            <a:endParaRPr lang="en-US" sz="2600" dirty="0">
              <a:solidFill>
                <a:srgbClr val="FFFF00"/>
              </a:solidFill>
            </a:endParaRPr>
          </a:p>
        </p:txBody>
      </p:sp>
      <p:sp>
        <p:nvSpPr>
          <p:cNvPr id="3" name="TextBox 2"/>
          <p:cNvSpPr txBox="1"/>
          <p:nvPr/>
        </p:nvSpPr>
        <p:spPr>
          <a:xfrm>
            <a:off x="381000" y="1300877"/>
            <a:ext cx="8382000" cy="2585323"/>
          </a:xfrm>
          <a:prstGeom prst="rect">
            <a:avLst/>
          </a:prstGeom>
          <a:noFill/>
        </p:spPr>
        <p:txBody>
          <a:bodyPr wrap="square" rtlCol="0">
            <a:spAutoFit/>
          </a:bodyPr>
          <a:lstStyle/>
          <a:p>
            <a:r>
              <a:rPr lang="zh-TW" altLang="en-US" sz="2600" dirty="0">
                <a:solidFill>
                  <a:srgbClr val="FFFF00"/>
                </a:solidFill>
                <a:ea typeface="華康儷中黑" panose="020B0509000000000000" pitchFamily="49" charset="-120"/>
              </a:rPr>
              <a:t>拓展超連鎖™事業的捷徑</a:t>
            </a:r>
          </a:p>
          <a:p>
            <a:endParaRPr lang="en-US" altLang="zh-TW" sz="2400" dirty="0">
              <a:solidFill>
                <a:prstClr val="white"/>
              </a:solidFill>
              <a:ea typeface="華康儷中黑" panose="020B0509000000000000" pitchFamily="49" charset="-120"/>
            </a:endParaRPr>
          </a:p>
          <a:p>
            <a:r>
              <a:rPr lang="zh-TW" altLang="en-US" sz="2200" dirty="0">
                <a:solidFill>
                  <a:prstClr val="white"/>
                </a:solidFill>
                <a:ea typeface="華康儷中黑" panose="020B0509000000000000" pitchFamily="49" charset="-120"/>
              </a:rPr>
              <a:t>為幫助超連鎖™店主透過美安香港品牌產品</a:t>
            </a:r>
            <a:r>
              <a:rPr lang="zh-TW" altLang="en-US" sz="2200" dirty="0">
                <a:solidFill>
                  <a:srgbClr val="F79646">
                    <a:lumMod val="40000"/>
                    <a:lumOff val="60000"/>
                  </a:srgbClr>
                </a:solidFill>
                <a:ea typeface="華康儷中黑" panose="020B0509000000000000" pitchFamily="49" charset="-120"/>
              </a:rPr>
              <a:t>開拓業務</a:t>
            </a:r>
            <a:r>
              <a:rPr lang="zh-TW" altLang="en-US" sz="2200" dirty="0">
                <a:solidFill>
                  <a:prstClr val="white"/>
                </a:solidFill>
                <a:ea typeface="華康儷中黑" panose="020B0509000000000000" pitchFamily="49" charset="-120"/>
              </a:rPr>
              <a:t>，我們將於隆重舉行全新的產品專題會暨健康講座。兩天培訓將向超連鎖™店主介紹美安大學及其主要產品學系內容，及深入講解最新、最熱門的美安香港品牌產品。</a:t>
            </a:r>
            <a:endParaRPr lang="en-US" altLang="zh-TW" sz="2200" dirty="0">
              <a:solidFill>
                <a:prstClr val="white"/>
              </a:solidFill>
              <a:ea typeface="華康儷中黑" panose="020B0509000000000000" pitchFamily="49" charset="-120"/>
            </a:endParaRPr>
          </a:p>
          <a:p>
            <a:r>
              <a:rPr lang="zh-TW" altLang="en-US" sz="2200" b="1" dirty="0">
                <a:solidFill>
                  <a:prstClr val="white"/>
                </a:solidFill>
                <a:ea typeface="華康儷中黑" panose="020B0509000000000000" pitchFamily="49" charset="-120"/>
              </a:rPr>
              <a:t>日期：</a:t>
            </a:r>
            <a:r>
              <a:rPr lang="en-US" altLang="zh-TW" sz="2200" b="1" dirty="0">
                <a:solidFill>
                  <a:prstClr val="white"/>
                </a:solidFill>
                <a:ea typeface="華康儷中黑" panose="020B0509000000000000" pitchFamily="49" charset="-120"/>
              </a:rPr>
              <a:t>2014</a:t>
            </a:r>
            <a:r>
              <a:rPr lang="zh-TW" altLang="en-US" sz="2200" b="1" dirty="0">
                <a:solidFill>
                  <a:prstClr val="white"/>
                </a:solidFill>
                <a:ea typeface="華康儷中黑" panose="020B0509000000000000" pitchFamily="49" charset="-120"/>
              </a:rPr>
              <a:t>年</a:t>
            </a:r>
            <a:r>
              <a:rPr lang="en-US" altLang="zh-TW" sz="2200" b="1" dirty="0">
                <a:solidFill>
                  <a:prstClr val="white"/>
                </a:solidFill>
                <a:ea typeface="華康儷中黑" panose="020B0509000000000000" pitchFamily="49" charset="-120"/>
              </a:rPr>
              <a:t>7</a:t>
            </a:r>
            <a:r>
              <a:rPr lang="zh-TW" altLang="en-US" sz="2200" b="1" dirty="0">
                <a:solidFill>
                  <a:prstClr val="white"/>
                </a:solidFill>
                <a:ea typeface="華康儷中黑" panose="020B0509000000000000" pitchFamily="49" charset="-120"/>
              </a:rPr>
              <a:t>月</a:t>
            </a:r>
            <a:r>
              <a:rPr lang="en-US" altLang="zh-TW" sz="2200" b="1" dirty="0">
                <a:solidFill>
                  <a:prstClr val="white"/>
                </a:solidFill>
                <a:ea typeface="華康儷中黑" panose="020B0509000000000000" pitchFamily="49" charset="-120"/>
              </a:rPr>
              <a:t>13</a:t>
            </a:r>
            <a:r>
              <a:rPr lang="zh-TW" altLang="en-US" sz="2200" b="1" dirty="0">
                <a:solidFill>
                  <a:prstClr val="white"/>
                </a:solidFill>
                <a:ea typeface="華康儷中黑" panose="020B0509000000000000" pitchFamily="49" charset="-120"/>
              </a:rPr>
              <a:t>至</a:t>
            </a:r>
            <a:r>
              <a:rPr lang="en-US" altLang="zh-TW" sz="2200" b="1" dirty="0">
                <a:solidFill>
                  <a:prstClr val="white"/>
                </a:solidFill>
                <a:ea typeface="華康儷中黑" panose="020B0509000000000000" pitchFamily="49" charset="-120"/>
              </a:rPr>
              <a:t>14</a:t>
            </a:r>
            <a:r>
              <a:rPr lang="zh-TW" altLang="en-US" sz="2200" b="1" dirty="0">
                <a:solidFill>
                  <a:prstClr val="white"/>
                </a:solidFill>
                <a:ea typeface="華康儷中黑" panose="020B0509000000000000" pitchFamily="49" charset="-120"/>
              </a:rPr>
              <a:t>日（星期日及一）</a:t>
            </a:r>
          </a:p>
        </p:txBody>
      </p:sp>
      <p:sp>
        <p:nvSpPr>
          <p:cNvPr id="27" name="TextBox 26"/>
          <p:cNvSpPr txBox="1"/>
          <p:nvPr/>
        </p:nvSpPr>
        <p:spPr>
          <a:xfrm>
            <a:off x="381000" y="4061698"/>
            <a:ext cx="8382000" cy="2339102"/>
          </a:xfrm>
          <a:prstGeom prst="rect">
            <a:avLst/>
          </a:prstGeom>
          <a:noFill/>
        </p:spPr>
        <p:txBody>
          <a:bodyPr wrap="square" rtlCol="0">
            <a:spAutoFit/>
          </a:bodyPr>
          <a:lstStyle/>
          <a:p>
            <a:r>
              <a:rPr lang="en-US" sz="2000" b="1" dirty="0">
                <a:solidFill>
                  <a:srgbClr val="FFFF00"/>
                </a:solidFill>
              </a:rPr>
              <a:t>Discover Shortcuts to Success in </a:t>
            </a:r>
            <a:r>
              <a:rPr lang="en-US" sz="2000" b="1" dirty="0" err="1">
                <a:solidFill>
                  <a:srgbClr val="FFFF00"/>
                </a:solidFill>
              </a:rPr>
              <a:t>UnFranchise</a:t>
            </a:r>
            <a:r>
              <a:rPr lang="en-US" sz="2000" b="1" dirty="0">
                <a:solidFill>
                  <a:srgbClr val="FFFF00"/>
                </a:solidFill>
              </a:rPr>
              <a:t>™ Business </a:t>
            </a:r>
            <a:endParaRPr lang="en-US" sz="2000" dirty="0">
              <a:solidFill>
                <a:srgbClr val="FFFF00"/>
              </a:solidFill>
            </a:endParaRPr>
          </a:p>
          <a:p>
            <a:endParaRPr lang="en-US" dirty="0">
              <a:solidFill>
                <a:prstClr val="white"/>
              </a:solidFill>
            </a:endParaRPr>
          </a:p>
          <a:p>
            <a:r>
              <a:rPr lang="en-US" dirty="0">
                <a:solidFill>
                  <a:prstClr val="white"/>
                </a:solidFill>
              </a:rPr>
              <a:t>To help </a:t>
            </a:r>
            <a:r>
              <a:rPr lang="en-US" dirty="0" err="1">
                <a:solidFill>
                  <a:prstClr val="white"/>
                </a:solidFill>
              </a:rPr>
              <a:t>UnFranchise</a:t>
            </a:r>
            <a:r>
              <a:rPr lang="en-US" dirty="0">
                <a:solidFill>
                  <a:prstClr val="white"/>
                </a:solidFill>
              </a:rPr>
              <a:t>™ Business Owners (UFOs) </a:t>
            </a:r>
            <a:r>
              <a:rPr lang="en-US" dirty="0">
                <a:solidFill>
                  <a:srgbClr val="F79646">
                    <a:lumMod val="40000"/>
                    <a:lumOff val="60000"/>
                  </a:srgbClr>
                </a:solidFill>
              </a:rPr>
              <a:t>develop their business </a:t>
            </a:r>
            <a:r>
              <a:rPr lang="en-US" dirty="0">
                <a:solidFill>
                  <a:prstClr val="white"/>
                </a:solidFill>
              </a:rPr>
              <a:t>through Market Hong Kong branded products, Market Hong Kong will offer the new Product Symposium and Health Seminar. This two-day training will provide a total overview of the </a:t>
            </a:r>
            <a:r>
              <a:rPr lang="en-US" dirty="0" err="1">
                <a:solidFill>
                  <a:prstClr val="white"/>
                </a:solidFill>
              </a:rPr>
              <a:t>mhk</a:t>
            </a:r>
            <a:r>
              <a:rPr lang="en-US" dirty="0">
                <a:solidFill>
                  <a:prstClr val="white"/>
                </a:solidFill>
              </a:rPr>
              <a:t> University and its majors, along with in-depth product education on the most popular </a:t>
            </a:r>
            <a:r>
              <a:rPr lang="en-US" dirty="0" err="1">
                <a:solidFill>
                  <a:prstClr val="white"/>
                </a:solidFill>
              </a:rPr>
              <a:t>mhk</a:t>
            </a:r>
            <a:r>
              <a:rPr lang="en-US" dirty="0">
                <a:solidFill>
                  <a:prstClr val="white"/>
                </a:solidFill>
              </a:rPr>
              <a:t>-branded products. </a:t>
            </a:r>
          </a:p>
          <a:p>
            <a:r>
              <a:rPr lang="en-US" b="1" dirty="0">
                <a:solidFill>
                  <a:prstClr val="white"/>
                </a:solidFill>
              </a:rPr>
              <a:t>Date: July 13 – July 14, 2014 (Sunday and Monday)</a:t>
            </a:r>
          </a:p>
        </p:txBody>
      </p:sp>
      <p:pic>
        <p:nvPicPr>
          <p:cNvPr id="28"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23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字版面配置區 2"/>
          <p:cNvSpPr>
            <a:spLocks noGrp="1"/>
          </p:cNvSpPr>
          <p:nvPr>
            <p:ph type="body" idx="1"/>
          </p:nvPr>
        </p:nvSpPr>
        <p:spPr>
          <a:xfrm>
            <a:off x="2051050" y="2007637"/>
            <a:ext cx="6408738" cy="4471987"/>
          </a:xfrm>
        </p:spPr>
        <p:txBody>
          <a:bodyPr/>
          <a:lstStyle/>
          <a:p>
            <a:r>
              <a:rPr lang="zh-TW" altLang="en-US" sz="2600" dirty="0" smtClean="0">
                <a:solidFill>
                  <a:schemeClr val="tx1"/>
                </a:solidFill>
              </a:rPr>
              <a:t>患者通常接受了一系列的身體檢查後</a:t>
            </a:r>
            <a:r>
              <a:rPr lang="en-US" altLang="zh-TW" sz="2600" dirty="0" smtClean="0">
                <a:solidFill>
                  <a:schemeClr val="tx1"/>
                </a:solidFill>
              </a:rPr>
              <a:t>(</a:t>
            </a:r>
            <a:r>
              <a:rPr lang="zh-TW" altLang="en-US" sz="2600" dirty="0" smtClean="0">
                <a:solidFill>
                  <a:schemeClr val="tx1"/>
                </a:solidFill>
              </a:rPr>
              <a:t>包括內鏡、掃描及驗血等</a:t>
            </a:r>
            <a:r>
              <a:rPr lang="en-US" altLang="zh-TW" sz="2600" dirty="0" smtClean="0">
                <a:solidFill>
                  <a:schemeClr val="tx1"/>
                </a:solidFill>
              </a:rPr>
              <a:t>)</a:t>
            </a:r>
            <a:r>
              <a:rPr lang="zh-TW" altLang="en-US" sz="2600" dirty="0" smtClean="0">
                <a:solidFill>
                  <a:schemeClr val="tx1"/>
                </a:solidFill>
              </a:rPr>
              <a:t>卻並無異常發現</a:t>
            </a:r>
            <a:endParaRPr lang="en-US" altLang="zh-TW" sz="2600" dirty="0" smtClean="0">
              <a:solidFill>
                <a:schemeClr val="tx1"/>
              </a:solidFill>
            </a:endParaRPr>
          </a:p>
          <a:p>
            <a:r>
              <a:rPr lang="zh-TW" altLang="en-US" sz="2600" dirty="0" smtClean="0">
                <a:solidFill>
                  <a:schemeClr val="tx1"/>
                </a:solidFill>
              </a:rPr>
              <a:t>一般腸胃藥根本無法控制病情</a:t>
            </a:r>
          </a:p>
          <a:p>
            <a:endParaRPr lang="en-US" altLang="zh-HK" dirty="0" smtClean="0">
              <a:solidFill>
                <a:schemeClr val="tx1"/>
              </a:solidFill>
            </a:endParaRPr>
          </a:p>
          <a:p>
            <a:endParaRPr lang="en-US" altLang="zh-HK" dirty="0" smtClean="0">
              <a:solidFill>
                <a:schemeClr val="tx1"/>
              </a:solidFill>
            </a:endParaRPr>
          </a:p>
          <a:p>
            <a:pPr>
              <a:lnSpc>
                <a:spcPct val="100000"/>
              </a:lnSpc>
              <a:spcAft>
                <a:spcPts val="600"/>
              </a:spcAft>
            </a:pPr>
            <a:r>
              <a:rPr lang="en-US" altLang="zh-HK" dirty="0" smtClean="0">
                <a:solidFill>
                  <a:schemeClr val="tx1"/>
                </a:solidFill>
              </a:rPr>
              <a:t>Patients usually accepted a series of physical examinations (including endoscopy, scans and blood tests, etc. ) but no abnormal findings.</a:t>
            </a:r>
          </a:p>
          <a:p>
            <a:pPr>
              <a:lnSpc>
                <a:spcPct val="100000"/>
              </a:lnSpc>
              <a:spcAft>
                <a:spcPts val="600"/>
              </a:spcAft>
            </a:pPr>
            <a:r>
              <a:rPr lang="en-US" altLang="zh-HK" dirty="0" smtClean="0">
                <a:solidFill>
                  <a:schemeClr val="tx1"/>
                </a:solidFill>
              </a:rPr>
              <a:t>General gastrointestinal drugs simply can not control the disease .</a:t>
            </a:r>
            <a:endParaRPr lang="zh-HK" altLang="zh-HK" dirty="0" smtClean="0">
              <a:solidFill>
                <a:schemeClr val="tx1"/>
              </a:solidFill>
            </a:endParaRPr>
          </a:p>
        </p:txBody>
      </p:sp>
      <p:pic>
        <p:nvPicPr>
          <p:cNvPr id="2867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76400"/>
            <a:ext cx="1835150" cy="2286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369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字版面配置區 8"/>
          <p:cNvSpPr>
            <a:spLocks noGrp="1"/>
          </p:cNvSpPr>
          <p:nvPr>
            <p:ph type="body" idx="1"/>
          </p:nvPr>
        </p:nvSpPr>
        <p:spPr>
          <a:xfrm>
            <a:off x="1979613" y="1860063"/>
            <a:ext cx="6537325" cy="4608513"/>
          </a:xfrm>
        </p:spPr>
        <p:txBody>
          <a:bodyPr/>
          <a:lstStyle/>
          <a:p>
            <a:pPr>
              <a:lnSpc>
                <a:spcPct val="83000"/>
              </a:lnSpc>
            </a:pPr>
            <a:r>
              <a:rPr lang="zh-TW" altLang="en-US" sz="2600" dirty="0" smtClean="0">
                <a:solidFill>
                  <a:schemeClr val="tx1"/>
                </a:solidFill>
              </a:rPr>
              <a:t>生活節奏急速</a:t>
            </a:r>
            <a:endParaRPr lang="en-US" altLang="zh-TW" sz="2600" dirty="0" smtClean="0">
              <a:solidFill>
                <a:schemeClr val="tx1"/>
              </a:solidFill>
            </a:endParaRPr>
          </a:p>
          <a:p>
            <a:pPr>
              <a:lnSpc>
                <a:spcPct val="83000"/>
              </a:lnSpc>
            </a:pPr>
            <a:r>
              <a:rPr lang="zh-TW" altLang="en-US" sz="2600" dirty="0" smtClean="0">
                <a:solidFill>
                  <a:schemeClr val="tx1"/>
                </a:solidFill>
              </a:rPr>
              <a:t>工作和學業壓力大</a:t>
            </a:r>
            <a:endParaRPr lang="en-US" altLang="zh-TW" sz="2600" dirty="0" smtClean="0">
              <a:solidFill>
                <a:schemeClr val="tx1"/>
              </a:solidFill>
            </a:endParaRPr>
          </a:p>
          <a:p>
            <a:pPr>
              <a:lnSpc>
                <a:spcPct val="83000"/>
              </a:lnSpc>
            </a:pPr>
            <a:r>
              <a:rPr lang="zh-TW" altLang="en-US" sz="2600" dirty="0" smtClean="0">
                <a:solidFill>
                  <a:schemeClr val="tx1"/>
                </a:solidFill>
              </a:rPr>
              <a:t>食無定時，容易出現胃痛、胃脹、食飽食滯</a:t>
            </a:r>
            <a:endParaRPr lang="en-US" altLang="zh-TW" sz="2600" dirty="0" smtClean="0">
              <a:solidFill>
                <a:schemeClr val="tx1"/>
              </a:solidFill>
            </a:endParaRPr>
          </a:p>
          <a:p>
            <a:pPr>
              <a:lnSpc>
                <a:spcPct val="83000"/>
              </a:lnSpc>
            </a:pPr>
            <a:endParaRPr lang="en-US" altLang="zh-HK" sz="1000" dirty="0">
              <a:solidFill>
                <a:schemeClr val="tx1"/>
              </a:solidFill>
            </a:endParaRPr>
          </a:p>
          <a:p>
            <a:pPr>
              <a:lnSpc>
                <a:spcPct val="83000"/>
              </a:lnSpc>
            </a:pPr>
            <a:endParaRPr lang="en-US" altLang="zh-HK" sz="1000" dirty="0" smtClean="0">
              <a:solidFill>
                <a:schemeClr val="tx1"/>
              </a:solidFill>
            </a:endParaRPr>
          </a:p>
          <a:p>
            <a:pPr>
              <a:lnSpc>
                <a:spcPct val="83000"/>
              </a:lnSpc>
            </a:pPr>
            <a:endParaRPr lang="en-US" altLang="zh-HK" sz="1000" dirty="0" smtClean="0">
              <a:solidFill>
                <a:schemeClr val="tx1"/>
              </a:solidFill>
            </a:endParaRPr>
          </a:p>
          <a:p>
            <a:pPr>
              <a:lnSpc>
                <a:spcPct val="83000"/>
              </a:lnSpc>
            </a:pPr>
            <a:endParaRPr lang="en-US" altLang="zh-HK" sz="1000" dirty="0" smtClean="0">
              <a:solidFill>
                <a:schemeClr val="tx1"/>
              </a:solidFill>
            </a:endParaRPr>
          </a:p>
          <a:p>
            <a:pPr>
              <a:lnSpc>
                <a:spcPct val="83000"/>
              </a:lnSpc>
              <a:spcAft>
                <a:spcPts val="1200"/>
              </a:spcAft>
            </a:pPr>
            <a:r>
              <a:rPr lang="en-US" altLang="zh-HK" dirty="0" smtClean="0">
                <a:solidFill>
                  <a:schemeClr val="tx1"/>
                </a:solidFill>
              </a:rPr>
              <a:t>Rapid pace of life </a:t>
            </a:r>
          </a:p>
          <a:p>
            <a:pPr>
              <a:lnSpc>
                <a:spcPct val="83000"/>
              </a:lnSpc>
              <a:spcAft>
                <a:spcPts val="1200"/>
              </a:spcAft>
            </a:pPr>
            <a:r>
              <a:rPr lang="en-US" altLang="zh-HK" dirty="0" smtClean="0">
                <a:solidFill>
                  <a:schemeClr val="tx1"/>
                </a:solidFill>
              </a:rPr>
              <a:t>Work and academic pressure </a:t>
            </a:r>
          </a:p>
          <a:p>
            <a:pPr>
              <a:lnSpc>
                <a:spcPct val="83000"/>
              </a:lnSpc>
              <a:spcAft>
                <a:spcPts val="1200"/>
              </a:spcAft>
            </a:pPr>
            <a:r>
              <a:rPr lang="en-US" altLang="zh-HK" dirty="0" smtClean="0">
                <a:solidFill>
                  <a:schemeClr val="tx1"/>
                </a:solidFill>
              </a:rPr>
              <a:t>Not eating regularly may cause </a:t>
            </a:r>
          </a:p>
          <a:p>
            <a:pPr>
              <a:lnSpc>
                <a:spcPct val="33000"/>
              </a:lnSpc>
              <a:spcAft>
                <a:spcPts val="1200"/>
              </a:spcAft>
            </a:pPr>
            <a:r>
              <a:rPr lang="en-US" altLang="zh-HK" dirty="0" smtClean="0">
                <a:solidFill>
                  <a:schemeClr val="tx1"/>
                </a:solidFill>
              </a:rPr>
              <a:t>stomach pain, bloating and </a:t>
            </a:r>
          </a:p>
          <a:p>
            <a:pPr>
              <a:lnSpc>
                <a:spcPct val="33000"/>
              </a:lnSpc>
              <a:spcAft>
                <a:spcPts val="1200"/>
              </a:spcAft>
            </a:pPr>
            <a:r>
              <a:rPr lang="en-US" altLang="zh-HK" dirty="0" smtClean="0">
                <a:solidFill>
                  <a:schemeClr val="tx1"/>
                </a:solidFill>
              </a:rPr>
              <a:t>indigestion. </a:t>
            </a:r>
            <a:endParaRPr lang="en-US" altLang="zh-TW" dirty="0" smtClean="0">
              <a:solidFill>
                <a:schemeClr val="tx1"/>
              </a:solidFill>
            </a:endParaRPr>
          </a:p>
        </p:txBody>
      </p:sp>
      <p:sp>
        <p:nvSpPr>
          <p:cNvPr id="29699" name="矩形 1"/>
          <p:cNvSpPr>
            <a:spLocks noChangeArrowheads="1"/>
          </p:cNvSpPr>
          <p:nvPr/>
        </p:nvSpPr>
        <p:spPr bwMode="auto">
          <a:xfrm>
            <a:off x="1835150" y="115888"/>
            <a:ext cx="66976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fontAlgn="base" hangingPunct="0">
              <a:spcBef>
                <a:spcPct val="0"/>
              </a:spcBef>
              <a:spcAft>
                <a:spcPct val="0"/>
              </a:spcAft>
            </a:pPr>
            <a:r>
              <a:rPr lang="zh-TW" altLang="en-US" sz="4800" dirty="0">
                <a:solidFill>
                  <a:srgbClr val="FFFFFF"/>
                </a:solidFill>
              </a:rPr>
              <a:t>消化不良的原因</a:t>
            </a:r>
            <a:r>
              <a:rPr lang="en-US" altLang="zh-TW" sz="4800" dirty="0">
                <a:solidFill>
                  <a:srgbClr val="FFFFFF"/>
                </a:solidFill>
              </a:rPr>
              <a:t/>
            </a:r>
            <a:br>
              <a:rPr lang="en-US" altLang="zh-TW" sz="4800" dirty="0">
                <a:solidFill>
                  <a:srgbClr val="FFFFFF"/>
                </a:solidFill>
              </a:rPr>
            </a:br>
            <a:r>
              <a:rPr lang="en-US" altLang="zh-TW" sz="4000" dirty="0">
                <a:solidFill>
                  <a:srgbClr val="FFFFFF"/>
                </a:solidFill>
              </a:rPr>
              <a:t>The causes of indigestion</a:t>
            </a:r>
            <a:endParaRPr lang="zh-HK" altLang="zh-HK" sz="4000" dirty="0">
              <a:solidFill>
                <a:srgbClr val="FFFFFF"/>
              </a:solidFill>
            </a:endParaRPr>
          </a:p>
        </p:txBody>
      </p:sp>
      <p:pic>
        <p:nvPicPr>
          <p:cNvPr id="2970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88050" y="4098925"/>
            <a:ext cx="3155950" cy="23542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119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836292" y="1911350"/>
            <a:ext cx="6705600" cy="11223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hangingPunct="0">
              <a:lnSpc>
                <a:spcPct val="93000"/>
              </a:lnSpc>
              <a:spcBef>
                <a:spcPct val="0"/>
              </a:spcBef>
              <a:spcAft>
                <a:spcPct val="0"/>
              </a:spcAft>
              <a:buClr>
                <a:srgbClr val="000000"/>
              </a:buClr>
              <a:buSzPct val="100000"/>
              <a:buFont typeface="Times New Roman" pitchFamily="18" charset="0"/>
              <a:buNone/>
            </a:pPr>
            <a:r>
              <a:rPr lang="ja-JP" altLang="en-US" sz="2800" dirty="0">
                <a:solidFill>
                  <a:srgbClr val="000000"/>
                </a:solidFill>
              </a:rPr>
              <a:t>支持</a:t>
            </a:r>
            <a:r>
              <a:rPr lang="zh-HK" altLang="en-GB" sz="2800" dirty="0">
                <a:solidFill>
                  <a:srgbClr val="000000"/>
                </a:solidFill>
              </a:rPr>
              <a:t>健康</a:t>
            </a:r>
            <a:r>
              <a:rPr lang="zh-TW" altLang="en-US" sz="2800" dirty="0">
                <a:solidFill>
                  <a:srgbClr val="000000"/>
                </a:solidFill>
              </a:rPr>
              <a:t>的</a:t>
            </a:r>
            <a:r>
              <a:rPr lang="ja-JP" altLang="en-US" sz="2800" dirty="0">
                <a:solidFill>
                  <a:srgbClr val="000000"/>
                </a:solidFill>
              </a:rPr>
              <a:t>消化</a:t>
            </a:r>
            <a:r>
              <a:rPr lang="zh-TW" altLang="en-US" sz="2800" dirty="0">
                <a:solidFill>
                  <a:srgbClr val="000000"/>
                </a:solidFill>
              </a:rPr>
              <a:t>系統</a:t>
            </a:r>
            <a:endParaRPr lang="en-US" altLang="zh-HK" sz="2800" dirty="0">
              <a:solidFill>
                <a:srgbClr val="000000"/>
              </a:solidFill>
            </a:endParaRPr>
          </a:p>
          <a:p>
            <a:pPr defTabSz="457200" fontAlgn="base" hangingPunct="0">
              <a:lnSpc>
                <a:spcPct val="53000"/>
              </a:lnSpc>
              <a:spcBef>
                <a:spcPct val="0"/>
              </a:spcBef>
              <a:spcAft>
                <a:spcPct val="0"/>
              </a:spcAft>
              <a:buClr>
                <a:srgbClr val="000000"/>
              </a:buClr>
              <a:buSzPct val="100000"/>
              <a:buFont typeface="Times New Roman" pitchFamily="18" charset="0"/>
              <a:buNone/>
            </a:pPr>
            <a:endParaRPr lang="en-US" altLang="zh-HK" sz="2800" dirty="0">
              <a:solidFill>
                <a:srgbClr val="000000"/>
              </a:solidFill>
            </a:endParaRPr>
          </a:p>
          <a:p>
            <a:pPr defTabSz="457200" fontAlgn="base" hangingPunct="0">
              <a:lnSpc>
                <a:spcPct val="93000"/>
              </a:lnSpc>
              <a:spcBef>
                <a:spcPct val="0"/>
              </a:spcBef>
              <a:spcAft>
                <a:spcPct val="0"/>
              </a:spcAft>
              <a:buClr>
                <a:srgbClr val="000000"/>
              </a:buClr>
              <a:buSzPct val="100000"/>
              <a:buFont typeface="Times New Roman" pitchFamily="18" charset="0"/>
              <a:buNone/>
            </a:pPr>
            <a:r>
              <a:rPr lang="ja-JP" altLang="en-US" sz="2800" dirty="0">
                <a:solidFill>
                  <a:srgbClr val="000000"/>
                </a:solidFill>
              </a:rPr>
              <a:t>促進養分從食物中釋放</a:t>
            </a:r>
            <a:endParaRPr lang="en-US" altLang="zh-HK" sz="2800" dirty="0">
              <a:solidFill>
                <a:srgbClr val="000000"/>
              </a:solidFill>
            </a:endParaRPr>
          </a:p>
        </p:txBody>
      </p:sp>
      <p:sp>
        <p:nvSpPr>
          <p:cNvPr id="3" name="Rectangle 4"/>
          <p:cNvSpPr>
            <a:spLocks noChangeArrowheads="1"/>
          </p:cNvSpPr>
          <p:nvPr/>
        </p:nvSpPr>
        <p:spPr bwMode="auto">
          <a:xfrm>
            <a:off x="1835150" y="188913"/>
            <a:ext cx="7308850" cy="144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eaLnBrk="0" fontAlgn="base" hangingPunct="0">
              <a:spcBef>
                <a:spcPct val="0"/>
              </a:spcBef>
              <a:spcAft>
                <a:spcPct val="0"/>
              </a:spcAft>
            </a:pPr>
            <a:r>
              <a:rPr lang="zh-TW" altLang="en-US" sz="4800" dirty="0">
                <a:solidFill>
                  <a:srgbClr val="FFFFFF"/>
                </a:solidFill>
              </a:rPr>
              <a:t>進食</a:t>
            </a:r>
            <a:r>
              <a:rPr lang="ja-JP" altLang="en-US" sz="4800" dirty="0">
                <a:solidFill>
                  <a:srgbClr val="FFFFFF"/>
                </a:solidFill>
              </a:rPr>
              <a:t>補充</a:t>
            </a:r>
            <a:r>
              <a:rPr lang="zh-TW" altLang="en-US" sz="4800" dirty="0">
                <a:solidFill>
                  <a:srgbClr val="FFFFFF"/>
                </a:solidFill>
              </a:rPr>
              <a:t>品</a:t>
            </a:r>
            <a:r>
              <a:rPr lang="ja-JP" altLang="en-US" sz="4800" dirty="0">
                <a:solidFill>
                  <a:srgbClr val="FFFFFF"/>
                </a:solidFill>
              </a:rPr>
              <a:t>的目的</a:t>
            </a:r>
            <a:endParaRPr lang="en-US" altLang="ja-JP" sz="4800" dirty="0">
              <a:solidFill>
                <a:srgbClr val="FFFFFF"/>
              </a:solidFill>
            </a:endParaRPr>
          </a:p>
          <a:p>
            <a:pPr defTabSz="457200" eaLnBrk="0" fontAlgn="base" hangingPunct="0">
              <a:spcBef>
                <a:spcPct val="0"/>
              </a:spcBef>
              <a:spcAft>
                <a:spcPct val="0"/>
              </a:spcAft>
            </a:pPr>
            <a:r>
              <a:rPr lang="en-US" altLang="zh-HK" sz="4000" dirty="0">
                <a:solidFill>
                  <a:srgbClr val="FFFFFF"/>
                </a:solidFill>
              </a:rPr>
              <a:t>The purpose of taking supplement</a:t>
            </a:r>
          </a:p>
        </p:txBody>
      </p:sp>
      <p:sp>
        <p:nvSpPr>
          <p:cNvPr id="4" name="Rectangle 3"/>
          <p:cNvSpPr>
            <a:spLocks noChangeArrowheads="1"/>
          </p:cNvSpPr>
          <p:nvPr/>
        </p:nvSpPr>
        <p:spPr bwMode="auto">
          <a:xfrm>
            <a:off x="1835696" y="3276600"/>
            <a:ext cx="4392613" cy="1611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hangingPunct="0">
              <a:lnSpc>
                <a:spcPct val="93000"/>
              </a:lnSpc>
              <a:spcBef>
                <a:spcPct val="0"/>
              </a:spcBef>
              <a:spcAft>
                <a:spcPct val="0"/>
              </a:spcAft>
              <a:buClr>
                <a:srgbClr val="000000"/>
              </a:buClr>
              <a:buSzPct val="100000"/>
              <a:buFont typeface="Times New Roman" pitchFamily="18" charset="0"/>
              <a:buNone/>
            </a:pPr>
            <a:r>
              <a:rPr lang="en-US" altLang="zh-HK" sz="2400" dirty="0">
                <a:solidFill>
                  <a:srgbClr val="000000"/>
                </a:solidFill>
                <a:ea typeface="新細明體" pitchFamily="18" charset="-120"/>
              </a:rPr>
              <a:t>Supports healthy digestive system</a:t>
            </a:r>
          </a:p>
          <a:p>
            <a:pPr defTabSz="457200" fontAlgn="base" hangingPunct="0">
              <a:lnSpc>
                <a:spcPct val="63000"/>
              </a:lnSpc>
              <a:spcBef>
                <a:spcPct val="0"/>
              </a:spcBef>
              <a:spcAft>
                <a:spcPct val="0"/>
              </a:spcAft>
              <a:buClr>
                <a:srgbClr val="000000"/>
              </a:buClr>
              <a:buSzPct val="100000"/>
              <a:buFont typeface="Times New Roman" pitchFamily="18" charset="0"/>
              <a:buNone/>
            </a:pPr>
            <a:endParaRPr lang="en-US" altLang="zh-HK" sz="2400" dirty="0">
              <a:solidFill>
                <a:srgbClr val="000000"/>
              </a:solidFill>
              <a:ea typeface="新細明體" pitchFamily="18" charset="-120"/>
            </a:endParaRPr>
          </a:p>
          <a:p>
            <a:pPr defTabSz="457200" fontAlgn="base" hangingPunct="0">
              <a:lnSpc>
                <a:spcPct val="93000"/>
              </a:lnSpc>
              <a:spcBef>
                <a:spcPct val="0"/>
              </a:spcBef>
              <a:spcAft>
                <a:spcPct val="0"/>
              </a:spcAft>
              <a:buClr>
                <a:srgbClr val="000000"/>
              </a:buClr>
              <a:buSzPct val="100000"/>
              <a:buFont typeface="Times New Roman" pitchFamily="18" charset="0"/>
              <a:buNone/>
            </a:pPr>
            <a:r>
              <a:rPr lang="en-US" altLang="zh-HK" sz="2400" dirty="0">
                <a:solidFill>
                  <a:srgbClr val="000000"/>
                </a:solidFill>
                <a:ea typeface="新細明體" pitchFamily="18" charset="-120"/>
              </a:rPr>
              <a:t>Promotes the release of nutrients from foods</a:t>
            </a:r>
          </a:p>
          <a:p>
            <a:pPr defTabSz="457200" fontAlgn="base" hangingPunct="0">
              <a:lnSpc>
                <a:spcPct val="63000"/>
              </a:lnSpc>
              <a:spcBef>
                <a:spcPct val="0"/>
              </a:spcBef>
              <a:spcAft>
                <a:spcPct val="0"/>
              </a:spcAft>
              <a:buClr>
                <a:srgbClr val="000000"/>
              </a:buClr>
              <a:buSzPct val="100000"/>
              <a:buFont typeface="Times New Roman" pitchFamily="18" charset="0"/>
              <a:buNone/>
            </a:pPr>
            <a:endParaRPr lang="en-US" altLang="zh-HK" sz="2400" dirty="0">
              <a:solidFill>
                <a:srgbClr val="000000"/>
              </a:solidFill>
              <a:ea typeface="新細明體" pitchFamily="18" charset="-120"/>
            </a:endParaRPr>
          </a:p>
        </p:txBody>
      </p:sp>
      <p:pic>
        <p:nvPicPr>
          <p:cNvPr id="5" name="Picture 2" descr="http://t0.gstatic.com/images?q=tbn:ANd9GcTHZ_t4BeXaFluiX4ceF1AP4pt12F_SERgnQyIvtutkQmdBgnzhYQ"/>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40832" y="3808413"/>
            <a:ext cx="2982912"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466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938338" y="1893888"/>
            <a:ext cx="6705600" cy="1031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hangingPunct="0">
              <a:lnSpc>
                <a:spcPct val="93000"/>
              </a:lnSpc>
              <a:spcBef>
                <a:spcPct val="0"/>
              </a:spcBef>
              <a:spcAft>
                <a:spcPct val="0"/>
              </a:spcAft>
              <a:buClr>
                <a:srgbClr val="000000"/>
              </a:buClr>
              <a:buSzPct val="100000"/>
              <a:buFont typeface="Times New Roman" pitchFamily="18" charset="0"/>
              <a:buNone/>
            </a:pPr>
            <a:r>
              <a:rPr lang="ja-JP" altLang="en-US" sz="2600" dirty="0">
                <a:solidFill>
                  <a:srgbClr val="000000"/>
                </a:solidFill>
              </a:rPr>
              <a:t>支持營養吸收和利用</a:t>
            </a:r>
            <a:endParaRPr lang="en-US" altLang="ja-JP" sz="2600" dirty="0">
              <a:solidFill>
                <a:srgbClr val="000000"/>
              </a:solidFill>
            </a:endParaRPr>
          </a:p>
          <a:p>
            <a:pPr defTabSz="457200" fontAlgn="base" hangingPunct="0">
              <a:lnSpc>
                <a:spcPct val="43000"/>
              </a:lnSpc>
              <a:spcBef>
                <a:spcPct val="0"/>
              </a:spcBef>
              <a:spcAft>
                <a:spcPct val="0"/>
              </a:spcAft>
              <a:buClr>
                <a:srgbClr val="000000"/>
              </a:buClr>
              <a:buSzPct val="100000"/>
              <a:buFont typeface="Times New Roman" pitchFamily="18" charset="0"/>
              <a:buNone/>
            </a:pPr>
            <a:endParaRPr lang="en-US" altLang="zh-TW" sz="2600" dirty="0">
              <a:solidFill>
                <a:srgbClr val="000000"/>
              </a:solidFill>
            </a:endParaRPr>
          </a:p>
          <a:p>
            <a:pPr defTabSz="457200" fontAlgn="base" hangingPunct="0">
              <a:lnSpc>
                <a:spcPct val="93000"/>
              </a:lnSpc>
              <a:spcBef>
                <a:spcPct val="0"/>
              </a:spcBef>
              <a:spcAft>
                <a:spcPct val="0"/>
              </a:spcAft>
              <a:buClr>
                <a:srgbClr val="000000"/>
              </a:buClr>
              <a:buSzPct val="100000"/>
              <a:buFont typeface="Times New Roman" pitchFamily="18" charset="0"/>
              <a:buNone/>
            </a:pPr>
            <a:r>
              <a:rPr lang="zh-TW" altLang="en-US" sz="2600" dirty="0">
                <a:solidFill>
                  <a:srgbClr val="000000"/>
                </a:solidFill>
              </a:rPr>
              <a:t>緩解消化不良症狀</a:t>
            </a:r>
            <a:endParaRPr lang="en-US" altLang="zh-HK" sz="2600" dirty="0">
              <a:solidFill>
                <a:srgbClr val="000000"/>
              </a:solidFill>
            </a:endParaRPr>
          </a:p>
        </p:txBody>
      </p:sp>
      <p:sp>
        <p:nvSpPr>
          <p:cNvPr id="31747" name="Rectangle 3"/>
          <p:cNvSpPr>
            <a:spLocks noChangeArrowheads="1"/>
          </p:cNvSpPr>
          <p:nvPr/>
        </p:nvSpPr>
        <p:spPr bwMode="auto">
          <a:xfrm>
            <a:off x="1908175" y="3201988"/>
            <a:ext cx="6705600" cy="90120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hangingPunct="0">
              <a:lnSpc>
                <a:spcPct val="93000"/>
              </a:lnSpc>
              <a:spcBef>
                <a:spcPct val="0"/>
              </a:spcBef>
              <a:spcAft>
                <a:spcPct val="0"/>
              </a:spcAft>
              <a:buClr>
                <a:srgbClr val="000000"/>
              </a:buClr>
              <a:buSzPct val="100000"/>
              <a:buFont typeface="Times New Roman" pitchFamily="18" charset="0"/>
              <a:buNone/>
            </a:pPr>
            <a:r>
              <a:rPr lang="en-US" altLang="zh-HK" sz="2400" dirty="0">
                <a:solidFill>
                  <a:srgbClr val="000000"/>
                </a:solidFill>
              </a:rPr>
              <a:t>Supports the absorption and utilization of nutrients</a:t>
            </a:r>
          </a:p>
          <a:p>
            <a:pPr defTabSz="457200" fontAlgn="base" hangingPunct="0">
              <a:lnSpc>
                <a:spcPct val="33000"/>
              </a:lnSpc>
              <a:spcBef>
                <a:spcPct val="0"/>
              </a:spcBef>
              <a:spcAft>
                <a:spcPct val="0"/>
              </a:spcAft>
              <a:buClr>
                <a:srgbClr val="000000"/>
              </a:buClr>
              <a:buSzPct val="100000"/>
              <a:buFont typeface="Times New Roman" pitchFamily="18" charset="0"/>
              <a:buNone/>
            </a:pPr>
            <a:endParaRPr lang="en-US" altLang="zh-HK" sz="2400" dirty="0">
              <a:solidFill>
                <a:srgbClr val="000000"/>
              </a:solidFill>
            </a:endParaRPr>
          </a:p>
          <a:p>
            <a:pPr defTabSz="457200" fontAlgn="base" hangingPunct="0">
              <a:lnSpc>
                <a:spcPct val="93000"/>
              </a:lnSpc>
              <a:spcBef>
                <a:spcPct val="0"/>
              </a:spcBef>
              <a:spcAft>
                <a:spcPct val="0"/>
              </a:spcAft>
              <a:buClr>
                <a:srgbClr val="000000"/>
              </a:buClr>
              <a:buSzPct val="100000"/>
              <a:buFont typeface="Times New Roman" pitchFamily="18" charset="0"/>
              <a:buNone/>
            </a:pPr>
            <a:r>
              <a:rPr lang="en-US" altLang="zh-HK" sz="2400" dirty="0">
                <a:solidFill>
                  <a:srgbClr val="000000"/>
                </a:solidFill>
              </a:rPr>
              <a:t>Relieves dyspeptic symptoms</a:t>
            </a:r>
          </a:p>
        </p:txBody>
      </p:sp>
      <p:pic>
        <p:nvPicPr>
          <p:cNvPr id="31748"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0" y="4568825"/>
            <a:ext cx="4495800" cy="2289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Rectangle 2"/>
          <p:cNvSpPr>
            <a:spLocks noChangeArrowheads="1"/>
          </p:cNvSpPr>
          <p:nvPr/>
        </p:nvSpPr>
        <p:spPr bwMode="auto">
          <a:xfrm>
            <a:off x="2128838" y="914400"/>
            <a:ext cx="7010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lnSpc>
                <a:spcPct val="93000"/>
              </a:lnSpc>
              <a:spcAft>
                <a:spcPts val="1425"/>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2200">
                <a:solidFill>
                  <a:srgbClr val="000000"/>
                </a:solidFill>
                <a:latin typeface="Calibri" pitchFamily="34" charset="0"/>
                <a:ea typeface="華康儷中黑" charset="0"/>
                <a:cs typeface="華康儷中黑" charset="0"/>
              </a:defRPr>
            </a:lvl1pPr>
            <a:lvl2pPr>
              <a:lnSpc>
                <a:spcPct val="93000"/>
              </a:lnSpc>
              <a:spcAft>
                <a:spcPts val="1138"/>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itchFamily="34" charset="0"/>
                <a:ea typeface="華康儷中黑" charset="0"/>
                <a:cs typeface="華康儷中黑" charset="0"/>
              </a:defRPr>
            </a:lvl2pPr>
            <a:lvl3pPr>
              <a:lnSpc>
                <a:spcPct val="93000"/>
              </a:lnSpc>
              <a:spcAft>
                <a:spcPts val="85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itchFamily="34" charset="0"/>
                <a:ea typeface="華康儷中黑" charset="0"/>
                <a:cs typeface="華康儷中黑" charset="0"/>
              </a:defRPr>
            </a:lvl3pPr>
            <a:lvl4pPr>
              <a:lnSpc>
                <a:spcPct val="93000"/>
              </a:lnSpc>
              <a:spcAft>
                <a:spcPts val="575"/>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itchFamily="34" charset="0"/>
                <a:ea typeface="華康儷中黑" charset="0"/>
                <a:cs typeface="華康儷中黑" charset="0"/>
              </a:defRPr>
            </a:lvl4pPr>
            <a:lvl5pPr>
              <a:lnSpc>
                <a:spcPct val="93000"/>
              </a:lnSpc>
              <a:spcAft>
                <a:spcPts val="288"/>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itchFamily="34" charset="0"/>
                <a:ea typeface="華康儷中黑" charset="0"/>
                <a:cs typeface="華康儷中黑"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itchFamily="34" charset="0"/>
                <a:ea typeface="華康儷中黑" charset="0"/>
                <a:cs typeface="華康儷中黑"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itchFamily="34" charset="0"/>
                <a:ea typeface="華康儷中黑" charset="0"/>
                <a:cs typeface="華康儷中黑"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itchFamily="34" charset="0"/>
                <a:ea typeface="華康儷中黑" charset="0"/>
                <a:cs typeface="華康儷中黑"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itchFamily="34" charset="0"/>
                <a:ea typeface="華康儷中黑" charset="0"/>
                <a:cs typeface="華康儷中黑" charset="0"/>
              </a:defRPr>
            </a:lvl9pPr>
          </a:lstStyle>
          <a:p>
            <a:pPr defTabSz="457200" fontAlgn="base" hangingPunct="0">
              <a:lnSpc>
                <a:spcPct val="100000"/>
              </a:lnSpc>
              <a:spcBef>
                <a:spcPct val="0"/>
              </a:spcBef>
              <a:spcAft>
                <a:spcPct val="0"/>
              </a:spcAft>
            </a:pPr>
            <a:endParaRPr lang="zh-TW" altLang="zh-HK" sz="1800">
              <a:latin typeface="Arial" charset="0"/>
              <a:ea typeface="新細明體" pitchFamily="18" charset="-120"/>
              <a:cs typeface="Arial" charset="0"/>
            </a:endParaRPr>
          </a:p>
        </p:txBody>
      </p:sp>
      <p:sp>
        <p:nvSpPr>
          <p:cNvPr id="31750" name="Rectangle 4"/>
          <p:cNvSpPr>
            <a:spLocks noChangeArrowheads="1"/>
          </p:cNvSpPr>
          <p:nvPr/>
        </p:nvSpPr>
        <p:spPr bwMode="auto">
          <a:xfrm>
            <a:off x="1835150" y="188913"/>
            <a:ext cx="6777038" cy="138499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eaLnBrk="0" fontAlgn="base" hangingPunct="0">
              <a:spcBef>
                <a:spcPct val="0"/>
              </a:spcBef>
              <a:spcAft>
                <a:spcPct val="0"/>
              </a:spcAft>
            </a:pPr>
            <a:r>
              <a:rPr lang="zh-TW" altLang="en-US" sz="4800" dirty="0">
                <a:solidFill>
                  <a:srgbClr val="FFFFFF"/>
                </a:solidFill>
              </a:rPr>
              <a:t>進食</a:t>
            </a:r>
            <a:r>
              <a:rPr lang="ja-JP" altLang="en-US" sz="4800" dirty="0">
                <a:solidFill>
                  <a:srgbClr val="FFFFFF"/>
                </a:solidFill>
              </a:rPr>
              <a:t>補充</a:t>
            </a:r>
            <a:r>
              <a:rPr lang="zh-TW" altLang="en-US" sz="4800" dirty="0">
                <a:solidFill>
                  <a:srgbClr val="FFFFFF"/>
                </a:solidFill>
              </a:rPr>
              <a:t>品</a:t>
            </a:r>
            <a:r>
              <a:rPr lang="ja-JP" altLang="en-US" sz="4800" dirty="0">
                <a:solidFill>
                  <a:srgbClr val="FFFFFF"/>
                </a:solidFill>
              </a:rPr>
              <a:t>的目的</a:t>
            </a:r>
            <a:endParaRPr lang="en-US" altLang="ja-JP" sz="4800" dirty="0">
              <a:solidFill>
                <a:srgbClr val="FFFFFF"/>
              </a:solidFill>
            </a:endParaRPr>
          </a:p>
          <a:p>
            <a:pPr defTabSz="457200" eaLnBrk="0" fontAlgn="base" hangingPunct="0">
              <a:spcBef>
                <a:spcPct val="0"/>
              </a:spcBef>
              <a:spcAft>
                <a:spcPct val="0"/>
              </a:spcAft>
            </a:pPr>
            <a:r>
              <a:rPr lang="en-US" altLang="zh-HK" sz="3600" dirty="0">
                <a:solidFill>
                  <a:srgbClr val="FFFFFF"/>
                </a:solidFill>
              </a:rPr>
              <a:t>The purpose of taking supplement</a:t>
            </a:r>
          </a:p>
        </p:txBody>
      </p:sp>
    </p:spTree>
    <p:extLst>
      <p:ext uri="{BB962C8B-B14F-4D97-AF65-F5344CB8AC3E}">
        <p14:creationId xmlns:p14="http://schemas.microsoft.com/office/powerpoint/2010/main" val="34573959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08175" y="1657033"/>
            <a:ext cx="6705600" cy="25193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eaLnBrk="0" fontAlgn="base" hangingPunct="0">
              <a:lnSpc>
                <a:spcPct val="103000"/>
              </a:lnSpc>
              <a:spcBef>
                <a:spcPct val="0"/>
              </a:spcBef>
              <a:spcAft>
                <a:spcPct val="0"/>
              </a:spcAft>
              <a:buClr>
                <a:srgbClr val="000000"/>
              </a:buClr>
              <a:buSzPct val="100000"/>
            </a:pPr>
            <a:r>
              <a:rPr lang="ja-JP" altLang="en-US" sz="2200" dirty="0">
                <a:solidFill>
                  <a:srgbClr val="000000"/>
                </a:solidFill>
              </a:rPr>
              <a:t>蛋白</a:t>
            </a:r>
            <a:r>
              <a:rPr lang="zh-TW" altLang="en-US" sz="2200" dirty="0">
                <a:solidFill>
                  <a:srgbClr val="000000"/>
                </a:solidFill>
              </a:rPr>
              <a:t>酵素</a:t>
            </a:r>
            <a:r>
              <a:rPr lang="en-US" altLang="zh-TW" sz="2200" dirty="0">
                <a:solidFill>
                  <a:srgbClr val="000000"/>
                </a:solidFill>
              </a:rPr>
              <a:t>		</a:t>
            </a:r>
            <a:r>
              <a:rPr lang="en-US" altLang="zh-HK" sz="2200" dirty="0">
                <a:solidFill>
                  <a:srgbClr val="000000"/>
                </a:solidFill>
              </a:rPr>
              <a:t>- </a:t>
            </a:r>
            <a:r>
              <a:rPr lang="ja-JP" altLang="en-US" sz="2200" dirty="0">
                <a:solidFill>
                  <a:srgbClr val="000000"/>
                </a:solidFill>
              </a:rPr>
              <a:t>蛋白</a:t>
            </a:r>
            <a:r>
              <a:rPr lang="en-US" altLang="zh-HK" sz="2200" dirty="0">
                <a:solidFill>
                  <a:srgbClr val="000000"/>
                </a:solidFill>
              </a:rPr>
              <a:t> </a:t>
            </a:r>
          </a:p>
          <a:p>
            <a:pPr defTabSz="457200" eaLnBrk="0" fontAlgn="base" hangingPunct="0">
              <a:lnSpc>
                <a:spcPct val="103000"/>
              </a:lnSpc>
              <a:spcBef>
                <a:spcPct val="0"/>
              </a:spcBef>
              <a:spcAft>
                <a:spcPct val="0"/>
              </a:spcAft>
              <a:buClr>
                <a:srgbClr val="000000"/>
              </a:buClr>
              <a:buSzPct val="100000"/>
            </a:pPr>
            <a:r>
              <a:rPr lang="ja-JP" altLang="en-US" sz="2200" dirty="0">
                <a:solidFill>
                  <a:srgbClr val="000000"/>
                </a:solidFill>
              </a:rPr>
              <a:t>澱粉</a:t>
            </a:r>
            <a:r>
              <a:rPr lang="zh-TW" altLang="en-US" sz="2200" dirty="0">
                <a:solidFill>
                  <a:srgbClr val="000000"/>
                </a:solidFill>
              </a:rPr>
              <a:t>酵素</a:t>
            </a:r>
            <a:r>
              <a:rPr lang="en-US" altLang="zh-TW" sz="2200" dirty="0">
                <a:solidFill>
                  <a:srgbClr val="000000"/>
                </a:solidFill>
              </a:rPr>
              <a:t>		</a:t>
            </a:r>
            <a:r>
              <a:rPr lang="en-US" altLang="zh-HK" sz="2200" dirty="0">
                <a:solidFill>
                  <a:srgbClr val="000000"/>
                </a:solidFill>
              </a:rPr>
              <a:t>- </a:t>
            </a:r>
            <a:r>
              <a:rPr lang="ja-JP" altLang="en-US" sz="2200" dirty="0">
                <a:solidFill>
                  <a:srgbClr val="000000"/>
                </a:solidFill>
              </a:rPr>
              <a:t>澱粉質</a:t>
            </a:r>
            <a:r>
              <a:rPr lang="en-US" altLang="zh-HK" sz="2200" dirty="0">
                <a:solidFill>
                  <a:srgbClr val="000000"/>
                </a:solidFill>
              </a:rPr>
              <a:t> </a:t>
            </a:r>
          </a:p>
          <a:p>
            <a:pPr defTabSz="457200" eaLnBrk="0" fontAlgn="base" hangingPunct="0">
              <a:lnSpc>
                <a:spcPct val="103000"/>
              </a:lnSpc>
              <a:spcBef>
                <a:spcPct val="0"/>
              </a:spcBef>
              <a:spcAft>
                <a:spcPct val="0"/>
              </a:spcAft>
              <a:buClr>
                <a:srgbClr val="000000"/>
              </a:buClr>
              <a:buSzPct val="100000"/>
            </a:pPr>
            <a:r>
              <a:rPr lang="ja-JP" altLang="en-US" sz="2200" dirty="0">
                <a:solidFill>
                  <a:srgbClr val="000000"/>
                </a:solidFill>
              </a:rPr>
              <a:t>脂肪</a:t>
            </a:r>
            <a:r>
              <a:rPr lang="zh-TW" altLang="en-US" sz="2200" dirty="0">
                <a:solidFill>
                  <a:srgbClr val="000000"/>
                </a:solidFill>
              </a:rPr>
              <a:t>酵素</a:t>
            </a:r>
            <a:r>
              <a:rPr lang="en-US" altLang="zh-TW" sz="2200" dirty="0">
                <a:solidFill>
                  <a:srgbClr val="000000"/>
                </a:solidFill>
              </a:rPr>
              <a:t> 		</a:t>
            </a:r>
            <a:r>
              <a:rPr lang="en-US" altLang="zh-HK" sz="2200" dirty="0">
                <a:solidFill>
                  <a:srgbClr val="000000"/>
                </a:solidFill>
              </a:rPr>
              <a:t>- </a:t>
            </a:r>
            <a:r>
              <a:rPr lang="ja-JP" altLang="en-US" sz="2200" dirty="0">
                <a:solidFill>
                  <a:srgbClr val="000000"/>
                </a:solidFill>
              </a:rPr>
              <a:t>脂肪</a:t>
            </a:r>
            <a:r>
              <a:rPr lang="en-US" altLang="zh-HK" sz="2200" dirty="0">
                <a:solidFill>
                  <a:srgbClr val="000000"/>
                </a:solidFill>
              </a:rPr>
              <a:t> </a:t>
            </a:r>
          </a:p>
          <a:p>
            <a:pPr defTabSz="457200" eaLnBrk="0" fontAlgn="base" hangingPunct="0">
              <a:lnSpc>
                <a:spcPct val="103000"/>
              </a:lnSpc>
              <a:spcBef>
                <a:spcPct val="0"/>
              </a:spcBef>
              <a:spcAft>
                <a:spcPct val="0"/>
              </a:spcAft>
              <a:buClr>
                <a:srgbClr val="000000"/>
              </a:buClr>
              <a:buSzPct val="100000"/>
            </a:pPr>
            <a:r>
              <a:rPr lang="ja-JP" altLang="en-US" sz="2200" dirty="0">
                <a:solidFill>
                  <a:srgbClr val="000000"/>
                </a:solidFill>
              </a:rPr>
              <a:t>纖維</a:t>
            </a:r>
            <a:r>
              <a:rPr lang="zh-TW" altLang="en-US" sz="2200" dirty="0">
                <a:solidFill>
                  <a:srgbClr val="000000"/>
                </a:solidFill>
              </a:rPr>
              <a:t>酵素</a:t>
            </a:r>
            <a:r>
              <a:rPr lang="en-US" altLang="zh-TW" sz="2200" dirty="0">
                <a:solidFill>
                  <a:srgbClr val="000000"/>
                </a:solidFill>
              </a:rPr>
              <a:t> 		</a:t>
            </a:r>
            <a:r>
              <a:rPr lang="en-US" altLang="zh-HK" sz="2200" dirty="0">
                <a:solidFill>
                  <a:srgbClr val="000000"/>
                </a:solidFill>
              </a:rPr>
              <a:t>- </a:t>
            </a:r>
            <a:r>
              <a:rPr lang="ja-JP" altLang="en-US" sz="2200" dirty="0">
                <a:solidFill>
                  <a:srgbClr val="000000"/>
                </a:solidFill>
              </a:rPr>
              <a:t>纖維</a:t>
            </a:r>
            <a:r>
              <a:rPr lang="en-US" altLang="zh-HK" sz="2200" dirty="0">
                <a:solidFill>
                  <a:srgbClr val="000000"/>
                </a:solidFill>
              </a:rPr>
              <a:t> </a:t>
            </a:r>
          </a:p>
          <a:p>
            <a:pPr defTabSz="457200" eaLnBrk="0" fontAlgn="base" hangingPunct="0">
              <a:lnSpc>
                <a:spcPct val="103000"/>
              </a:lnSpc>
              <a:spcBef>
                <a:spcPct val="0"/>
              </a:spcBef>
              <a:spcAft>
                <a:spcPct val="0"/>
              </a:spcAft>
              <a:buClr>
                <a:srgbClr val="000000"/>
              </a:buClr>
              <a:buSzPct val="100000"/>
            </a:pPr>
            <a:r>
              <a:rPr lang="ja-JP" altLang="en-US" sz="2200" dirty="0">
                <a:solidFill>
                  <a:srgbClr val="000000"/>
                </a:solidFill>
              </a:rPr>
              <a:t>乳糖</a:t>
            </a:r>
            <a:r>
              <a:rPr lang="zh-TW" altLang="en-US" sz="2200" dirty="0">
                <a:solidFill>
                  <a:srgbClr val="000000"/>
                </a:solidFill>
              </a:rPr>
              <a:t>酵素</a:t>
            </a:r>
            <a:r>
              <a:rPr lang="en-US" altLang="zh-TW" sz="2200" dirty="0">
                <a:solidFill>
                  <a:srgbClr val="000000"/>
                </a:solidFill>
              </a:rPr>
              <a:t> 		</a:t>
            </a:r>
            <a:r>
              <a:rPr lang="en-US" altLang="zh-HK" sz="2200" dirty="0">
                <a:solidFill>
                  <a:srgbClr val="000000"/>
                </a:solidFill>
              </a:rPr>
              <a:t>- </a:t>
            </a:r>
            <a:r>
              <a:rPr lang="ja-JP" altLang="en-US" sz="2200" dirty="0">
                <a:solidFill>
                  <a:srgbClr val="000000"/>
                </a:solidFill>
              </a:rPr>
              <a:t>乳糖</a:t>
            </a:r>
            <a:r>
              <a:rPr lang="en-US" altLang="zh-HK" sz="2200" dirty="0">
                <a:solidFill>
                  <a:srgbClr val="000000"/>
                </a:solidFill>
              </a:rPr>
              <a:t> </a:t>
            </a:r>
          </a:p>
          <a:p>
            <a:pPr defTabSz="457200" eaLnBrk="0" fontAlgn="base" hangingPunct="0">
              <a:lnSpc>
                <a:spcPct val="103000"/>
              </a:lnSpc>
              <a:spcBef>
                <a:spcPct val="0"/>
              </a:spcBef>
              <a:spcAft>
                <a:spcPct val="0"/>
              </a:spcAft>
              <a:buClr>
                <a:srgbClr val="000000"/>
              </a:buClr>
              <a:buSzPct val="100000"/>
            </a:pPr>
            <a:r>
              <a:rPr lang="ja-JP" altLang="en-US" sz="2200" dirty="0">
                <a:solidFill>
                  <a:srgbClr val="000000"/>
                </a:solidFill>
              </a:rPr>
              <a:t>麥芽糖</a:t>
            </a:r>
            <a:r>
              <a:rPr lang="zh-TW" altLang="en-US" sz="2200" dirty="0">
                <a:solidFill>
                  <a:srgbClr val="000000"/>
                </a:solidFill>
              </a:rPr>
              <a:t>酵素</a:t>
            </a:r>
            <a:r>
              <a:rPr lang="en-US" altLang="zh-TW" sz="2200" dirty="0">
                <a:solidFill>
                  <a:srgbClr val="000000"/>
                </a:solidFill>
              </a:rPr>
              <a:t> 	</a:t>
            </a:r>
            <a:r>
              <a:rPr lang="en-US" altLang="zh-HK" sz="2200" dirty="0">
                <a:solidFill>
                  <a:srgbClr val="000000"/>
                </a:solidFill>
              </a:rPr>
              <a:t>- </a:t>
            </a:r>
            <a:r>
              <a:rPr lang="ja-JP" altLang="en-US" sz="2200" dirty="0">
                <a:solidFill>
                  <a:srgbClr val="000000"/>
                </a:solidFill>
              </a:rPr>
              <a:t>水解麥芽糖為兩個葡萄糖分子</a:t>
            </a:r>
            <a:r>
              <a:rPr lang="en-US" altLang="zh-HK" sz="2200" dirty="0">
                <a:solidFill>
                  <a:srgbClr val="000000"/>
                </a:solidFill>
              </a:rPr>
              <a:t> </a:t>
            </a:r>
          </a:p>
          <a:p>
            <a:pPr defTabSz="457200" eaLnBrk="0" fontAlgn="base" hangingPunct="0">
              <a:lnSpc>
                <a:spcPct val="103000"/>
              </a:lnSpc>
              <a:spcBef>
                <a:spcPct val="0"/>
              </a:spcBef>
              <a:spcAft>
                <a:spcPct val="0"/>
              </a:spcAft>
              <a:buClr>
                <a:srgbClr val="000000"/>
              </a:buClr>
              <a:buSzPct val="100000"/>
            </a:pPr>
            <a:r>
              <a:rPr lang="ja-JP" altLang="en-US" sz="2200" dirty="0">
                <a:solidFill>
                  <a:srgbClr val="000000"/>
                </a:solidFill>
              </a:rPr>
              <a:t>蔗糖</a:t>
            </a:r>
            <a:r>
              <a:rPr lang="zh-TW" altLang="en-US" sz="2200" dirty="0">
                <a:solidFill>
                  <a:srgbClr val="000000"/>
                </a:solidFill>
              </a:rPr>
              <a:t>酵素</a:t>
            </a:r>
            <a:r>
              <a:rPr lang="en-US" altLang="zh-TW" sz="2200" dirty="0">
                <a:solidFill>
                  <a:srgbClr val="000000"/>
                </a:solidFill>
              </a:rPr>
              <a:t> 		-</a:t>
            </a:r>
            <a:r>
              <a:rPr lang="en-US" altLang="zh-HK" sz="2200" dirty="0">
                <a:solidFill>
                  <a:srgbClr val="000000"/>
                </a:solidFill>
              </a:rPr>
              <a:t> </a:t>
            </a:r>
            <a:r>
              <a:rPr lang="ja-JP" altLang="en-US" sz="2200" dirty="0">
                <a:solidFill>
                  <a:srgbClr val="000000"/>
                </a:solidFill>
              </a:rPr>
              <a:t>蔗糖水解成葡萄糖和果糖</a:t>
            </a:r>
            <a:endParaRPr lang="en-US" altLang="zh-HK" sz="2200" dirty="0">
              <a:solidFill>
                <a:srgbClr val="000000"/>
              </a:solidFill>
            </a:endParaRPr>
          </a:p>
        </p:txBody>
      </p:sp>
      <p:sp>
        <p:nvSpPr>
          <p:cNvPr id="6" name="Rectangle 3"/>
          <p:cNvSpPr>
            <a:spLocks noChangeArrowheads="1"/>
          </p:cNvSpPr>
          <p:nvPr/>
        </p:nvSpPr>
        <p:spPr bwMode="auto">
          <a:xfrm>
            <a:off x="1908175" y="4225484"/>
            <a:ext cx="6978650" cy="229986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fontAlgn="base" hangingPunct="0">
              <a:lnSpc>
                <a:spcPct val="103000"/>
              </a:lnSpc>
              <a:spcBef>
                <a:spcPct val="0"/>
              </a:spcBef>
              <a:spcAft>
                <a:spcPct val="0"/>
              </a:spcAft>
              <a:buClr>
                <a:srgbClr val="000000"/>
              </a:buClr>
              <a:buSzPct val="100000"/>
              <a:buFont typeface="Times New Roman" pitchFamily="18" charset="0"/>
              <a:buNone/>
              <a:defRPr/>
            </a:pPr>
            <a:r>
              <a:rPr lang="en-US" altLang="zh-HK" sz="2000" b="1" dirty="0">
                <a:solidFill>
                  <a:srgbClr val="000000"/>
                </a:solidFill>
              </a:rPr>
              <a:t>Protease</a:t>
            </a:r>
            <a:r>
              <a:rPr lang="en-US" altLang="zh-HK" sz="2000" dirty="0">
                <a:solidFill>
                  <a:srgbClr val="000000"/>
                </a:solidFill>
              </a:rPr>
              <a:t>		- proteins</a:t>
            </a:r>
          </a:p>
          <a:p>
            <a:pPr defTabSz="457200" fontAlgn="base" hangingPunct="0">
              <a:lnSpc>
                <a:spcPct val="103000"/>
              </a:lnSpc>
              <a:spcBef>
                <a:spcPct val="0"/>
              </a:spcBef>
              <a:spcAft>
                <a:spcPct val="0"/>
              </a:spcAft>
              <a:buClr>
                <a:srgbClr val="000000"/>
              </a:buClr>
              <a:buSzPct val="100000"/>
              <a:buFont typeface="Times New Roman" pitchFamily="18" charset="0"/>
              <a:buNone/>
              <a:defRPr/>
            </a:pPr>
            <a:r>
              <a:rPr lang="en-US" altLang="zh-HK" sz="2000" b="1" dirty="0">
                <a:solidFill>
                  <a:srgbClr val="000000"/>
                </a:solidFill>
              </a:rPr>
              <a:t>Amylase	</a:t>
            </a:r>
            <a:r>
              <a:rPr lang="en-US" altLang="zh-HK" sz="2000" dirty="0">
                <a:solidFill>
                  <a:srgbClr val="000000"/>
                </a:solidFill>
              </a:rPr>
              <a:t>		- starches</a:t>
            </a:r>
          </a:p>
          <a:p>
            <a:pPr defTabSz="457200" fontAlgn="base" hangingPunct="0">
              <a:lnSpc>
                <a:spcPct val="103000"/>
              </a:lnSpc>
              <a:spcBef>
                <a:spcPct val="0"/>
              </a:spcBef>
              <a:spcAft>
                <a:spcPct val="0"/>
              </a:spcAft>
              <a:buClr>
                <a:srgbClr val="000000"/>
              </a:buClr>
              <a:buSzPct val="100000"/>
              <a:buFont typeface="Times New Roman" pitchFamily="18" charset="0"/>
              <a:buNone/>
              <a:defRPr/>
            </a:pPr>
            <a:r>
              <a:rPr lang="en-US" altLang="zh-HK" sz="2000" b="1" dirty="0">
                <a:solidFill>
                  <a:srgbClr val="000000"/>
                </a:solidFill>
              </a:rPr>
              <a:t>Lipase</a:t>
            </a:r>
            <a:r>
              <a:rPr lang="en-US" altLang="zh-HK" sz="2000" dirty="0">
                <a:solidFill>
                  <a:srgbClr val="000000"/>
                </a:solidFill>
              </a:rPr>
              <a:t>			- fats</a:t>
            </a:r>
          </a:p>
          <a:p>
            <a:pPr defTabSz="457200" fontAlgn="base" hangingPunct="0">
              <a:lnSpc>
                <a:spcPct val="103000"/>
              </a:lnSpc>
              <a:spcBef>
                <a:spcPct val="0"/>
              </a:spcBef>
              <a:spcAft>
                <a:spcPct val="0"/>
              </a:spcAft>
              <a:buClr>
                <a:srgbClr val="000000"/>
              </a:buClr>
              <a:buSzPct val="100000"/>
              <a:buFont typeface="Times New Roman" pitchFamily="18" charset="0"/>
              <a:buNone/>
              <a:defRPr/>
            </a:pPr>
            <a:r>
              <a:rPr lang="en-US" altLang="zh-HK" sz="2000" b="1" dirty="0" err="1">
                <a:solidFill>
                  <a:srgbClr val="000000"/>
                </a:solidFill>
              </a:rPr>
              <a:t>Cellulase</a:t>
            </a:r>
            <a:r>
              <a:rPr lang="en-US" altLang="zh-HK" sz="2000" b="1" dirty="0">
                <a:solidFill>
                  <a:srgbClr val="000000"/>
                </a:solidFill>
              </a:rPr>
              <a:t>		</a:t>
            </a:r>
            <a:r>
              <a:rPr lang="en-US" altLang="zh-HK" sz="2000" dirty="0">
                <a:solidFill>
                  <a:srgbClr val="000000"/>
                </a:solidFill>
              </a:rPr>
              <a:t>- cellulose</a:t>
            </a:r>
          </a:p>
          <a:p>
            <a:pPr defTabSz="457200" fontAlgn="base" hangingPunct="0">
              <a:lnSpc>
                <a:spcPct val="103000"/>
              </a:lnSpc>
              <a:spcBef>
                <a:spcPct val="0"/>
              </a:spcBef>
              <a:spcAft>
                <a:spcPct val="0"/>
              </a:spcAft>
              <a:buClr>
                <a:srgbClr val="000000"/>
              </a:buClr>
              <a:buSzPct val="100000"/>
              <a:buFont typeface="Times New Roman" pitchFamily="18" charset="0"/>
              <a:buNone/>
              <a:defRPr/>
            </a:pPr>
            <a:r>
              <a:rPr lang="en-US" altLang="zh-HK" sz="2000" b="1" dirty="0">
                <a:solidFill>
                  <a:srgbClr val="000000"/>
                </a:solidFill>
              </a:rPr>
              <a:t>Lactase	</a:t>
            </a:r>
            <a:r>
              <a:rPr lang="en-US" altLang="zh-HK" sz="2000" dirty="0">
                <a:solidFill>
                  <a:srgbClr val="000000"/>
                </a:solidFill>
              </a:rPr>
              <a:t>		- lactose</a:t>
            </a:r>
          </a:p>
          <a:p>
            <a:pPr defTabSz="457200" fontAlgn="base" hangingPunct="0">
              <a:lnSpc>
                <a:spcPct val="103000"/>
              </a:lnSpc>
              <a:spcBef>
                <a:spcPct val="0"/>
              </a:spcBef>
              <a:spcAft>
                <a:spcPct val="0"/>
              </a:spcAft>
              <a:buClr>
                <a:srgbClr val="000000"/>
              </a:buClr>
              <a:buSzPct val="100000"/>
              <a:buFont typeface="Times New Roman" pitchFamily="18" charset="0"/>
              <a:buNone/>
              <a:defRPr/>
            </a:pPr>
            <a:r>
              <a:rPr lang="en-US" altLang="zh-HK" sz="2000" b="1" dirty="0">
                <a:solidFill>
                  <a:srgbClr val="000000"/>
                </a:solidFill>
              </a:rPr>
              <a:t>Maltase</a:t>
            </a:r>
            <a:r>
              <a:rPr lang="en-US" altLang="zh-HK" sz="2000" dirty="0">
                <a:solidFill>
                  <a:srgbClr val="000000"/>
                </a:solidFill>
              </a:rPr>
              <a:t>			- hydrolyzes maltose into two glucose molecules</a:t>
            </a:r>
          </a:p>
          <a:p>
            <a:pPr defTabSz="457200" fontAlgn="base" hangingPunct="0">
              <a:lnSpc>
                <a:spcPct val="103000"/>
              </a:lnSpc>
              <a:spcBef>
                <a:spcPct val="0"/>
              </a:spcBef>
              <a:spcAft>
                <a:spcPct val="0"/>
              </a:spcAft>
              <a:buClr>
                <a:srgbClr val="000000"/>
              </a:buClr>
              <a:buSzPct val="100000"/>
              <a:buFont typeface="Times New Roman" pitchFamily="18" charset="0"/>
              <a:buNone/>
              <a:defRPr/>
            </a:pPr>
            <a:r>
              <a:rPr lang="en-US" altLang="zh-HK" sz="2000" b="1" dirty="0" err="1">
                <a:solidFill>
                  <a:srgbClr val="000000"/>
                </a:solidFill>
              </a:rPr>
              <a:t>Sucrase</a:t>
            </a:r>
            <a:r>
              <a:rPr lang="en-US" altLang="zh-HK" sz="2000" dirty="0">
                <a:solidFill>
                  <a:srgbClr val="000000"/>
                </a:solidFill>
              </a:rPr>
              <a:t>			- hydrolyzes sucrose into glucose and fructose</a:t>
            </a:r>
          </a:p>
        </p:txBody>
      </p:sp>
      <p:pic>
        <p:nvPicPr>
          <p:cNvPr id="7" name="Picture 11" descr="amylase"/>
          <p:cNvPicPr>
            <a:picLocks noChangeAspect="1" noChangeArrowheads="1"/>
          </p:cNvPicPr>
          <p:nvPr/>
        </p:nvPicPr>
        <p:blipFill>
          <a:blip r:embed="rId3" cstate="screen">
            <a:extLst>
              <a:ext uri="{28A0092B-C50C-407E-A947-70E740481C1C}">
                <a14:useLocalDpi xmlns:a14="http://schemas.microsoft.com/office/drawing/2010/main"/>
              </a:ext>
            </a:extLst>
          </a:blip>
          <a:srcRect t="4532" b="4532"/>
          <a:stretch>
            <a:fillRect/>
          </a:stretch>
        </p:blipFill>
        <p:spPr bwMode="auto">
          <a:xfrm>
            <a:off x="-15875" y="4149725"/>
            <a:ext cx="183197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6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endParaRPr lang="zh-HK" altLang="zh-HK" smtClean="0"/>
          </a:p>
        </p:txBody>
      </p:sp>
      <p:pic>
        <p:nvPicPr>
          <p:cNvPr id="33795" name="Picture 2" descr="http://betterbodychemistry.com/wp-content/uploads/2012/06/amylase-cutting-up-starch.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5150" y="2493963"/>
            <a:ext cx="6470650"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http://www.bbc.co.uk/bitesize/ks3/science/images/carbohydraze_enzymes.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35150" y="14288"/>
            <a:ext cx="62658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173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bluetulip.org/drawing/digestive_enzym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5696" y="-27384"/>
            <a:ext cx="5184576" cy="646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606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endParaRPr lang="zh-HK" altLang="zh-HK" smtClean="0"/>
          </a:p>
        </p:txBody>
      </p:sp>
      <p:pic>
        <p:nvPicPr>
          <p:cNvPr id="35843" name="Picture 4" descr="http://4.bp.blogspot.com/-Y2wz2DowLUI/UrktM0Awc4I/AAAAAAAAEwU/FIfTUFEHXec/s1600/%E5%8D%81%E4%BA%8C%E6%8C%87%E8%85%B8%E5%92%8C%E5%89%A9%E4%B8%8B%E7%9A%84%E6%B6%88%E5%8C%96%E9%81%93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0863" y="1052513"/>
            <a:ext cx="7326312"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20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endParaRPr lang="zh-HK" altLang="zh-HK" smtClean="0"/>
          </a:p>
        </p:txBody>
      </p:sp>
      <p:pic>
        <p:nvPicPr>
          <p:cNvPr id="36867" name="Picture 2" descr="http://1.bp.blogspot.com/-WGNTvApF-ks/UrktO9r3ADI/AAAAAAAAEw8/vCV7LcqZCfU/s1600/%E5%8D%81%E4%BA%8C%E6%8C%87%E8%85%B8%E5%92%8C%E5%89%A9%E4%B8%8B%E7%9A%84%E6%B6%88%E5%8C%96%E9%81%93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7213" y="943124"/>
            <a:ext cx="7332662"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0312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a:spLocks/>
          </p:cNvSpPr>
          <p:nvPr/>
        </p:nvSpPr>
        <p:spPr>
          <a:xfrm>
            <a:off x="228600" y="266700"/>
            <a:ext cx="8229600" cy="1055915"/>
          </a:xfrm>
          <a:prstGeom prst="rect">
            <a:avLst/>
          </a:prstGeom>
        </p:spPr>
        <p:txBody>
          <a:bodyPr>
            <a:normAutofit lnSpcReduction="10000"/>
          </a:bodyPr>
          <a:lstStyle/>
          <a:p>
            <a:pPr>
              <a:spcBef>
                <a:spcPct val="0"/>
              </a:spcBef>
              <a:defRPr/>
            </a:pPr>
            <a:r>
              <a:rPr lang="en-US" sz="3400" b="1" dirty="0">
                <a:solidFill>
                  <a:prstClr val="white"/>
                </a:solidFill>
                <a:effectLst>
                  <a:reflection blurRad="6350" stA="55000" endA="300" endPos="45500" dir="5400000" sy="-100000" algn="bl" rotWithShape="0"/>
                </a:effectLst>
                <a:ea typeface="華康儷中黑" pitchFamily="49" charset="-120"/>
              </a:rPr>
              <a:t>2014 </a:t>
            </a:r>
            <a:r>
              <a:rPr lang="zh-TW" altLang="en-US" sz="3400" dirty="0">
                <a:solidFill>
                  <a:prstClr val="white"/>
                </a:solidFill>
                <a:effectLst>
                  <a:reflection blurRad="6350" stA="55000" endA="300" endPos="45500" dir="5400000" sy="-100000" algn="bl" rotWithShape="0"/>
                </a:effectLst>
                <a:ea typeface="華康儷中黑" pitchFamily="49" charset="-120"/>
              </a:rPr>
              <a:t>新產品</a:t>
            </a:r>
            <a:r>
              <a:rPr lang="en-US" altLang="zh-TW" sz="3300" b="1" dirty="0">
                <a:solidFill>
                  <a:prstClr val="white"/>
                </a:solidFill>
                <a:effectLst>
                  <a:reflection blurRad="6350" stA="55000" endA="300" endPos="45500" dir="5400000" sy="-100000" algn="bl" rotWithShape="0"/>
                </a:effectLst>
                <a:ea typeface="華康儷中黑" pitchFamily="49" charset="-120"/>
              </a:rPr>
              <a:t> </a:t>
            </a:r>
          </a:p>
          <a:p>
            <a:pPr>
              <a:spcBef>
                <a:spcPct val="0"/>
              </a:spcBef>
              <a:defRPr/>
            </a:pPr>
            <a:r>
              <a:rPr lang="en-US" altLang="zh-TW" sz="3000" b="1" dirty="0">
                <a:solidFill>
                  <a:prstClr val="white"/>
                </a:solidFill>
                <a:effectLst>
                  <a:reflection blurRad="6350" stA="55000" endA="300" endPos="45500" dir="5400000" sy="-100000" algn="bl" rotWithShape="0"/>
                </a:effectLst>
                <a:ea typeface="華康儷中黑" pitchFamily="49" charset="-120"/>
              </a:rPr>
              <a:t>New PRODUCTS</a:t>
            </a:r>
            <a:endParaRPr lang="en-US" sz="3000" b="1" dirty="0">
              <a:solidFill>
                <a:prstClr val="white"/>
              </a:solidFill>
              <a:effectLst>
                <a:reflection blurRad="6350" stA="55000" endA="300" endPos="45500" dir="5400000" sy="-100000" algn="bl" rotWithShape="0"/>
              </a:effectLst>
              <a:ea typeface="華康儷中黑" pitchFamily="49" charset="-120"/>
            </a:endParaRPr>
          </a:p>
        </p:txBody>
      </p:sp>
      <p:sp>
        <p:nvSpPr>
          <p:cNvPr id="4" name="Title 1"/>
          <p:cNvSpPr txBox="1">
            <a:spLocks/>
          </p:cNvSpPr>
          <p:nvPr/>
        </p:nvSpPr>
        <p:spPr>
          <a:xfrm>
            <a:off x="-685800" y="2286000"/>
            <a:ext cx="9677400" cy="2514600"/>
          </a:xfrm>
          <a:prstGeom prst="rect">
            <a:avLst/>
          </a:prstGeom>
        </p:spPr>
        <p:txBody>
          <a:bodyPr>
            <a:normAutofit/>
          </a:bodyPr>
          <a:lstStyle/>
          <a:p>
            <a:pPr algn="r">
              <a:spcBef>
                <a:spcPct val="0"/>
              </a:spcBef>
              <a:defRPr/>
            </a:pPr>
            <a:r>
              <a:rPr lang="en-US" altLang="zh-TW" sz="4800" dirty="0" err="1">
                <a:solidFill>
                  <a:prstClr val="white"/>
                </a:solidFill>
                <a:effectLst>
                  <a:outerShdw blurRad="38100" dist="38100" dir="2700000" algn="tl">
                    <a:srgbClr val="000000">
                      <a:alpha val="43137"/>
                    </a:srgbClr>
                  </a:outerShdw>
                </a:effectLst>
                <a:ea typeface="華康儷中黑" pitchFamily="49" charset="-120"/>
              </a:rPr>
              <a:t>Isotonix</a:t>
            </a:r>
            <a:r>
              <a:rPr lang="en-US" altLang="zh-TW" sz="4800" dirty="0">
                <a:solidFill>
                  <a:prstClr val="white"/>
                </a:solidFill>
                <a:effectLst>
                  <a:outerShdw blurRad="38100" dist="38100" dir="2700000" algn="tl">
                    <a:srgbClr val="000000">
                      <a:alpha val="43137"/>
                    </a:srgbClr>
                  </a:outerShdw>
                </a:effectLst>
                <a:ea typeface="華康儷中黑" pitchFamily="49" charset="-120"/>
              </a:rPr>
              <a:t>®</a:t>
            </a:r>
            <a:r>
              <a:rPr lang="zh-TW" altLang="en-US" sz="4800" dirty="0">
                <a:solidFill>
                  <a:prstClr val="white"/>
                </a:solidFill>
                <a:effectLst>
                  <a:outerShdw blurRad="38100" dist="38100" dir="2700000" algn="tl">
                    <a:srgbClr val="000000">
                      <a:alpha val="43137"/>
                    </a:srgbClr>
                  </a:outerShdw>
                </a:effectLst>
                <a:ea typeface="華康儷中黑" pitchFamily="49" charset="-120"/>
              </a:rPr>
              <a:t>消化酵素沖飲</a:t>
            </a:r>
            <a:endParaRPr lang="en-US" altLang="zh-TW" sz="4800" dirty="0">
              <a:solidFill>
                <a:prstClr val="white"/>
              </a:solidFill>
              <a:effectLst>
                <a:outerShdw blurRad="38100" dist="38100" dir="2700000" algn="tl">
                  <a:srgbClr val="000000">
                    <a:alpha val="43137"/>
                  </a:srgbClr>
                </a:outerShdw>
              </a:effectLst>
              <a:ea typeface="華康儷中黑" pitchFamily="49" charset="-120"/>
            </a:endParaRPr>
          </a:p>
          <a:p>
            <a:pPr algn="r">
              <a:spcBef>
                <a:spcPct val="0"/>
              </a:spcBef>
              <a:defRPr/>
            </a:pPr>
            <a:r>
              <a:rPr lang="zh-TW" altLang="en-US" sz="3000" dirty="0">
                <a:solidFill>
                  <a:prstClr val="white"/>
                </a:solidFill>
                <a:effectLst>
                  <a:outerShdw blurRad="38100" dist="38100" dir="2700000" algn="tl">
                    <a:srgbClr val="000000">
                      <a:alpha val="43137"/>
                    </a:srgbClr>
                  </a:outerShdw>
                </a:effectLst>
                <a:ea typeface="華康儷中黑" pitchFamily="49" charset="-120"/>
              </a:rPr>
              <a:t>檸檬青檸味</a:t>
            </a:r>
            <a:r>
              <a:rPr lang="en-US" altLang="zh-TW" sz="3000" dirty="0">
                <a:solidFill>
                  <a:prstClr val="white"/>
                </a:solidFill>
                <a:effectLst>
                  <a:outerShdw blurRad="38100" dist="38100" dir="2700000" algn="tl">
                    <a:srgbClr val="000000">
                      <a:alpha val="43137"/>
                    </a:srgbClr>
                  </a:outerShdw>
                </a:effectLst>
                <a:ea typeface="華康儷中黑" pitchFamily="49" charset="-120"/>
              </a:rPr>
              <a:t/>
            </a:r>
            <a:br>
              <a:rPr lang="en-US" altLang="zh-TW" sz="3000" dirty="0">
                <a:solidFill>
                  <a:prstClr val="white"/>
                </a:solidFill>
                <a:effectLst>
                  <a:outerShdw blurRad="38100" dist="38100" dir="2700000" algn="tl">
                    <a:srgbClr val="000000">
                      <a:alpha val="43137"/>
                    </a:srgbClr>
                  </a:outerShdw>
                </a:effectLst>
                <a:ea typeface="華康儷中黑" pitchFamily="49" charset="-120"/>
              </a:rPr>
            </a:br>
            <a:r>
              <a:rPr lang="en-US" altLang="zh-TW" sz="3800" dirty="0" err="1">
                <a:solidFill>
                  <a:prstClr val="white"/>
                </a:solidFill>
                <a:effectLst>
                  <a:outerShdw blurRad="38100" dist="38100" dir="2700000" algn="tl">
                    <a:srgbClr val="000000">
                      <a:alpha val="43137"/>
                    </a:srgbClr>
                  </a:outerShdw>
                </a:effectLst>
                <a:ea typeface="華康儷中黑" pitchFamily="49" charset="-120"/>
              </a:rPr>
              <a:t>Isotonix</a:t>
            </a:r>
            <a:r>
              <a:rPr lang="en-US" altLang="zh-TW" sz="3800" dirty="0">
                <a:solidFill>
                  <a:prstClr val="white"/>
                </a:solidFill>
                <a:effectLst>
                  <a:outerShdw blurRad="38100" dist="38100" dir="2700000" algn="tl">
                    <a:srgbClr val="000000">
                      <a:alpha val="43137"/>
                    </a:srgbClr>
                  </a:outerShdw>
                </a:effectLst>
                <a:ea typeface="華康儷中黑" pitchFamily="49" charset="-120"/>
              </a:rPr>
              <a:t>® Digestive Enzyme Powder Drink </a:t>
            </a:r>
          </a:p>
          <a:p>
            <a:pPr algn="r">
              <a:spcBef>
                <a:spcPct val="0"/>
              </a:spcBef>
              <a:defRPr/>
            </a:pPr>
            <a:r>
              <a:rPr lang="en-US" altLang="zh-TW" sz="2800" dirty="0">
                <a:solidFill>
                  <a:prstClr val="white"/>
                </a:solidFill>
                <a:effectLst>
                  <a:outerShdw blurRad="38100" dist="38100" dir="2700000" algn="tl">
                    <a:srgbClr val="000000">
                      <a:alpha val="43137"/>
                    </a:srgbClr>
                  </a:outerShdw>
                </a:effectLst>
                <a:ea typeface="華康儷中黑" pitchFamily="49" charset="-120"/>
              </a:rPr>
              <a:t>Lemon Lime Flavor</a:t>
            </a:r>
            <a:endParaRPr lang="en-US" sz="2800" dirty="0">
              <a:solidFill>
                <a:prstClr val="white"/>
              </a:solidFill>
              <a:effectLst>
                <a:outerShdw blurRad="38100" dist="38100" dir="2700000" algn="tl">
                  <a:srgbClr val="000000">
                    <a:alpha val="43137"/>
                  </a:srgbClr>
                </a:outerShdw>
              </a:effectLst>
              <a:ea typeface="華康儷中黑" pitchFamily="49" charset="-120"/>
            </a:endParaRPr>
          </a:p>
        </p:txBody>
      </p:sp>
    </p:spTree>
    <p:extLst>
      <p:ext uri="{BB962C8B-B14F-4D97-AF65-F5344CB8AC3E}">
        <p14:creationId xmlns:p14="http://schemas.microsoft.com/office/powerpoint/2010/main" val="6671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6200" y="171141"/>
            <a:ext cx="9296400" cy="1077218"/>
          </a:xfrm>
          <a:prstGeom prst="rect">
            <a:avLst/>
          </a:prstGeom>
          <a:noFill/>
        </p:spPr>
        <p:txBody>
          <a:bodyPr wrap="square" rtlCol="0">
            <a:spAutoFit/>
          </a:bodyPr>
          <a:lstStyle/>
          <a:p>
            <a:r>
              <a:rPr lang="zh-TW" altLang="en-US" sz="3400" dirty="0">
                <a:solidFill>
                  <a:prstClr val="white"/>
                </a:solidFill>
                <a:ea typeface="華康儷中黑" pitchFamily="49" charset="-120"/>
              </a:rPr>
              <a:t>健康講座</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Health Seminar</a:t>
            </a:r>
            <a:endParaRPr lang="en-US" sz="3000" dirty="0">
              <a:solidFill>
                <a:prstClr val="white"/>
              </a:solidFill>
            </a:endParaRPr>
          </a:p>
        </p:txBody>
      </p:sp>
      <p:sp>
        <p:nvSpPr>
          <p:cNvPr id="3" name="TextBox 2"/>
          <p:cNvSpPr txBox="1"/>
          <p:nvPr/>
        </p:nvSpPr>
        <p:spPr>
          <a:xfrm>
            <a:off x="152400" y="1957626"/>
            <a:ext cx="8839200" cy="1077218"/>
          </a:xfrm>
          <a:prstGeom prst="rect">
            <a:avLst/>
          </a:prstGeom>
          <a:noFill/>
        </p:spPr>
        <p:txBody>
          <a:bodyPr wrap="square" rtlCol="0">
            <a:spAutoFit/>
          </a:bodyPr>
          <a:lstStyle/>
          <a:p>
            <a:pPr marL="457200" indent="-457200">
              <a:buFont typeface="Arial" panose="020B0604020202020204" pitchFamily="34" charset="0"/>
              <a:buChar char="•"/>
            </a:pPr>
            <a:r>
              <a:rPr lang="zh-TW" altLang="en-US" sz="3200" dirty="0">
                <a:solidFill>
                  <a:prstClr val="white"/>
                </a:solidFill>
                <a:ea typeface="華康儷中黑" panose="020B0509000000000000" pitchFamily="49" charset="-120"/>
              </a:rPr>
              <a:t>提供基本健康和產品知識</a:t>
            </a:r>
            <a:endParaRPr lang="en-US" altLang="zh-TW" sz="3200" dirty="0">
              <a:solidFill>
                <a:prstClr val="white"/>
              </a:solidFill>
              <a:ea typeface="華康儷中黑" panose="020B0509000000000000" pitchFamily="49" charset="-120"/>
            </a:endParaRPr>
          </a:p>
          <a:p>
            <a:pPr marL="457200" indent="-457200">
              <a:buFont typeface="Arial" panose="020B0604020202020204" pitchFamily="34" charset="0"/>
              <a:buChar char="•"/>
            </a:pPr>
            <a:r>
              <a:rPr lang="zh-TW" altLang="en-US" sz="3200" dirty="0">
                <a:solidFill>
                  <a:prstClr val="white"/>
                </a:solidFill>
                <a:ea typeface="華康儷中黑" panose="020B0509000000000000" pitchFamily="49" charset="-120"/>
              </a:rPr>
              <a:t>日期：</a:t>
            </a:r>
            <a:r>
              <a:rPr lang="en-US" altLang="zh-TW" sz="3200" dirty="0">
                <a:solidFill>
                  <a:prstClr val="white"/>
                </a:solidFill>
                <a:ea typeface="華康儷中黑" panose="020B0509000000000000" pitchFamily="49" charset="-120"/>
              </a:rPr>
              <a:t>2014</a:t>
            </a:r>
            <a:r>
              <a:rPr lang="zh-TW" altLang="en-US" sz="3200" dirty="0">
                <a:solidFill>
                  <a:prstClr val="white"/>
                </a:solidFill>
                <a:ea typeface="華康儷中黑" panose="020B0509000000000000" pitchFamily="49" charset="-120"/>
              </a:rPr>
              <a:t>年</a:t>
            </a:r>
            <a:r>
              <a:rPr lang="en-US" altLang="zh-TW" sz="3200" dirty="0">
                <a:solidFill>
                  <a:prstClr val="white"/>
                </a:solidFill>
                <a:ea typeface="華康儷中黑" panose="020B0509000000000000" pitchFamily="49" charset="-120"/>
              </a:rPr>
              <a:t>7</a:t>
            </a:r>
            <a:r>
              <a:rPr lang="zh-TW" altLang="en-US" sz="3200" dirty="0">
                <a:solidFill>
                  <a:prstClr val="white"/>
                </a:solidFill>
                <a:ea typeface="華康儷中黑" panose="020B0509000000000000" pitchFamily="49" charset="-120"/>
              </a:rPr>
              <a:t>月</a:t>
            </a:r>
            <a:r>
              <a:rPr lang="en-US" altLang="zh-TW" sz="3200" dirty="0">
                <a:solidFill>
                  <a:prstClr val="white"/>
                </a:solidFill>
                <a:ea typeface="華康儷中黑" panose="020B0509000000000000" pitchFamily="49" charset="-120"/>
              </a:rPr>
              <a:t>13</a:t>
            </a:r>
            <a:r>
              <a:rPr lang="zh-TW" altLang="en-US" sz="3200" dirty="0">
                <a:solidFill>
                  <a:prstClr val="white"/>
                </a:solidFill>
                <a:ea typeface="華康儷中黑" panose="020B0509000000000000" pitchFamily="49" charset="-120"/>
              </a:rPr>
              <a:t>日（星期日下午）</a:t>
            </a:r>
          </a:p>
        </p:txBody>
      </p:sp>
      <p:sp>
        <p:nvSpPr>
          <p:cNvPr id="27" name="TextBox 26"/>
          <p:cNvSpPr txBox="1"/>
          <p:nvPr/>
        </p:nvSpPr>
        <p:spPr>
          <a:xfrm>
            <a:off x="152400" y="3847981"/>
            <a:ext cx="8915400"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prstClr val="white"/>
                </a:solidFill>
              </a:rPr>
              <a:t>Offering general health and product knowledge</a:t>
            </a:r>
          </a:p>
          <a:p>
            <a:pPr marL="342900" indent="-342900">
              <a:buFont typeface="Arial" panose="020B0604020202020204" pitchFamily="34" charset="0"/>
              <a:buChar char="•"/>
            </a:pPr>
            <a:r>
              <a:rPr lang="en-US" sz="2800" dirty="0">
                <a:solidFill>
                  <a:prstClr val="white"/>
                </a:solidFill>
              </a:rPr>
              <a:t>Date: July 13, 2014 (Sunday Afternoon)</a:t>
            </a:r>
          </a:p>
        </p:txBody>
      </p:sp>
      <p:pic>
        <p:nvPicPr>
          <p:cNvPr id="28"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7547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762000"/>
          </a:xfrm>
        </p:spPr>
        <p:txBody>
          <a:bodyPr>
            <a:normAutofit fontScale="90000"/>
          </a:bodyPr>
          <a:lstStyle/>
          <a:p>
            <a:r>
              <a:rPr lang="zh-TW" altLang="en-US" sz="3800" dirty="0" smtClean="0">
                <a:effectLst>
                  <a:outerShdw blurRad="38100" dist="38100" dir="2700000" algn="tl">
                    <a:srgbClr val="000000">
                      <a:alpha val="43137"/>
                    </a:srgbClr>
                  </a:outerShdw>
                </a:effectLst>
                <a:latin typeface="+mn-lt"/>
                <a:ea typeface="華康儷中黑" pitchFamily="49" charset="-120"/>
              </a:rPr>
              <a:t>健康風險</a:t>
            </a:r>
            <a:r>
              <a:rPr lang="en-US" altLang="zh-TW" sz="3700" b="1" dirty="0" smtClean="0">
                <a:effectLst>
                  <a:outerShdw blurRad="38100" dist="38100" dir="2700000" algn="tl">
                    <a:srgbClr val="000000">
                      <a:alpha val="43137"/>
                    </a:srgbClr>
                  </a:outerShdw>
                </a:effectLst>
                <a:latin typeface="+mn-lt"/>
                <a:ea typeface="華康儷中黑" pitchFamily="49" charset="-120"/>
              </a:rPr>
              <a:t/>
            </a:r>
            <a:br>
              <a:rPr lang="en-US" altLang="zh-TW" sz="3700" b="1" dirty="0" smtClean="0">
                <a:effectLst>
                  <a:outerShdw blurRad="38100" dist="38100" dir="2700000" algn="tl">
                    <a:srgbClr val="000000">
                      <a:alpha val="43137"/>
                    </a:srgbClr>
                  </a:outerShdw>
                </a:effectLst>
                <a:latin typeface="+mn-lt"/>
                <a:ea typeface="華康儷中黑" pitchFamily="49" charset="-120"/>
              </a:rPr>
            </a:br>
            <a:r>
              <a:rPr lang="en-US" altLang="zh-TW" sz="3300" b="1" dirty="0" smtClean="0">
                <a:effectLst>
                  <a:outerShdw blurRad="38100" dist="38100" dir="2700000" algn="tl">
                    <a:srgbClr val="000000">
                      <a:alpha val="43137"/>
                    </a:srgbClr>
                  </a:outerShdw>
                </a:effectLst>
                <a:latin typeface="+mn-lt"/>
                <a:ea typeface="華康儷中黑" pitchFamily="49" charset="-120"/>
              </a:rPr>
              <a:t>Health Risks</a:t>
            </a:r>
            <a:endParaRPr lang="en-US" sz="3300" b="1" dirty="0">
              <a:effectLst>
                <a:outerShdw blurRad="38100" dist="38100" dir="2700000" algn="tl">
                  <a:srgbClr val="000000">
                    <a:alpha val="43137"/>
                  </a:srgbClr>
                </a:outerShdw>
              </a:effectLst>
              <a:latin typeface="+mn-lt"/>
              <a:ea typeface="華康儷中黑" pitchFamily="49" charset="-120"/>
            </a:endParaRPr>
          </a:p>
        </p:txBody>
      </p:sp>
      <p:sp>
        <p:nvSpPr>
          <p:cNvPr id="4" name="TextBox 3"/>
          <p:cNvSpPr txBox="1"/>
          <p:nvPr/>
        </p:nvSpPr>
        <p:spPr>
          <a:xfrm>
            <a:off x="304800" y="1219200"/>
            <a:ext cx="4495800" cy="1938992"/>
          </a:xfrm>
          <a:prstGeom prst="rect">
            <a:avLst/>
          </a:prstGeom>
          <a:noFill/>
        </p:spPr>
        <p:txBody>
          <a:bodyPr wrap="square" rtlCol="0">
            <a:spAutoFit/>
          </a:bodyPr>
          <a:lstStyle/>
          <a:p>
            <a:pPr algn="ctr"/>
            <a:r>
              <a:rPr lang="en-US" sz="12000" b="1" dirty="0">
                <a:solidFill>
                  <a:srgbClr val="FFFFFF"/>
                </a:solidFill>
                <a:effectLst>
                  <a:outerShdw blurRad="38100" dist="38100" dir="2700000" algn="tl">
                    <a:srgbClr val="000000">
                      <a:alpha val="43137"/>
                    </a:srgbClr>
                  </a:outerShdw>
                </a:effectLst>
              </a:rPr>
              <a:t>66%</a:t>
            </a:r>
          </a:p>
        </p:txBody>
      </p:sp>
      <p:sp>
        <p:nvSpPr>
          <p:cNvPr id="5" name="TextBox 4"/>
          <p:cNvSpPr txBox="1"/>
          <p:nvPr/>
        </p:nvSpPr>
        <p:spPr>
          <a:xfrm>
            <a:off x="609600" y="2895600"/>
            <a:ext cx="3886200" cy="2554545"/>
          </a:xfrm>
          <a:prstGeom prst="rect">
            <a:avLst/>
          </a:prstGeom>
          <a:noFill/>
        </p:spPr>
        <p:txBody>
          <a:bodyPr wrap="square" rtlCol="0">
            <a:spAutoFit/>
          </a:bodyPr>
          <a:lstStyle/>
          <a:p>
            <a:pPr algn="ctr"/>
            <a:r>
              <a:rPr lang="zh-TW" altLang="en-US" sz="3200" dirty="0">
                <a:solidFill>
                  <a:srgbClr val="FFFFFF"/>
                </a:solidFill>
                <a:effectLst>
                  <a:outerShdw blurRad="38100" dist="38100" dir="2700000" algn="tl">
                    <a:srgbClr val="000000">
                      <a:alpha val="43137"/>
                    </a:srgbClr>
                  </a:outerShdw>
                </a:effectLst>
                <a:ea typeface="華康儷中黑" pitchFamily="49" charset="-120"/>
              </a:rPr>
              <a:t>的人每星期進食加工肉類一次</a:t>
            </a:r>
            <a:r>
              <a:rPr lang="en-US" altLang="zh-TW" sz="3200" dirty="0">
                <a:solidFill>
                  <a:srgbClr val="FFFFFF"/>
                </a:solidFill>
                <a:effectLst>
                  <a:outerShdw blurRad="38100" dist="38100" dir="2700000" algn="tl">
                    <a:srgbClr val="000000">
                      <a:alpha val="43137"/>
                    </a:srgbClr>
                  </a:outerShdw>
                </a:effectLst>
                <a:ea typeface="華康儷中黑" pitchFamily="49" charset="-120"/>
              </a:rPr>
              <a:t/>
            </a:r>
            <a:br>
              <a:rPr lang="en-US" altLang="zh-TW" sz="3200" dirty="0">
                <a:solidFill>
                  <a:srgbClr val="FFFFFF"/>
                </a:solidFill>
                <a:effectLst>
                  <a:outerShdw blurRad="38100" dist="38100" dir="2700000" algn="tl">
                    <a:srgbClr val="000000">
                      <a:alpha val="43137"/>
                    </a:srgbClr>
                  </a:outerShdw>
                </a:effectLst>
                <a:ea typeface="華康儷中黑" pitchFamily="49" charset="-120"/>
              </a:rPr>
            </a:br>
            <a:r>
              <a:rPr lang="en-US" altLang="zh-TW" sz="3200" dirty="0">
                <a:solidFill>
                  <a:srgbClr val="FFFFFF"/>
                </a:solidFill>
                <a:effectLst>
                  <a:outerShdw blurRad="38100" dist="38100" dir="2700000" algn="tl">
                    <a:srgbClr val="000000">
                      <a:alpha val="43137"/>
                    </a:srgbClr>
                  </a:outerShdw>
                </a:effectLst>
                <a:ea typeface="華康儷中黑" pitchFamily="49" charset="-120"/>
              </a:rPr>
              <a:t>of people consumes processed meat once weekly</a:t>
            </a:r>
            <a:endParaRPr lang="en-US" sz="3200" dirty="0">
              <a:solidFill>
                <a:srgbClr val="FFFFFF"/>
              </a:solidFill>
              <a:effectLst>
                <a:outerShdw blurRad="38100" dist="38100" dir="2700000" algn="tl">
                  <a:srgbClr val="000000">
                    <a:alpha val="43137"/>
                  </a:srgbClr>
                </a:outerShdw>
              </a:effectLst>
              <a:ea typeface="華康儷中黑" pitchFamily="49" charset="-120"/>
            </a:endParaRPr>
          </a:p>
        </p:txBody>
      </p:sp>
      <p:sp>
        <p:nvSpPr>
          <p:cNvPr id="8" name="TextBox 7"/>
          <p:cNvSpPr txBox="1"/>
          <p:nvPr/>
        </p:nvSpPr>
        <p:spPr>
          <a:xfrm>
            <a:off x="5410200" y="1143000"/>
            <a:ext cx="3124200" cy="1938992"/>
          </a:xfrm>
          <a:prstGeom prst="rect">
            <a:avLst/>
          </a:prstGeom>
          <a:noFill/>
        </p:spPr>
        <p:txBody>
          <a:bodyPr wrap="square" rtlCol="0">
            <a:spAutoFit/>
          </a:bodyPr>
          <a:lstStyle/>
          <a:p>
            <a:pPr algn="ctr"/>
            <a:r>
              <a:rPr lang="en-US" sz="12000" b="1" dirty="0">
                <a:solidFill>
                  <a:srgbClr val="FFFFFF"/>
                </a:solidFill>
              </a:rPr>
              <a:t>82%</a:t>
            </a:r>
          </a:p>
        </p:txBody>
      </p:sp>
      <p:sp>
        <p:nvSpPr>
          <p:cNvPr id="9" name="TextBox 8"/>
          <p:cNvSpPr txBox="1"/>
          <p:nvPr/>
        </p:nvSpPr>
        <p:spPr>
          <a:xfrm>
            <a:off x="4953000" y="2819400"/>
            <a:ext cx="3886200" cy="3046988"/>
          </a:xfrm>
          <a:prstGeom prst="rect">
            <a:avLst/>
          </a:prstGeom>
          <a:noFill/>
        </p:spPr>
        <p:txBody>
          <a:bodyPr wrap="square" rtlCol="0">
            <a:spAutoFit/>
          </a:bodyPr>
          <a:lstStyle/>
          <a:p>
            <a:pPr algn="ctr"/>
            <a:r>
              <a:rPr lang="zh-TW" altLang="en-US" sz="3200" dirty="0">
                <a:solidFill>
                  <a:srgbClr val="FFFFFF"/>
                </a:solidFill>
                <a:ea typeface="華康儷中黑" pitchFamily="49" charset="-120"/>
              </a:rPr>
              <a:t>的人每日</a:t>
            </a:r>
            <a:r>
              <a:rPr lang="en-US" altLang="zh-TW" sz="3200" dirty="0">
                <a:solidFill>
                  <a:srgbClr val="FFFFFF"/>
                </a:solidFill>
                <a:ea typeface="華康儷中黑" pitchFamily="49" charset="-120"/>
              </a:rPr>
              <a:t/>
            </a:r>
            <a:br>
              <a:rPr lang="en-US" altLang="zh-TW" sz="3200" dirty="0">
                <a:solidFill>
                  <a:srgbClr val="FFFFFF"/>
                </a:solidFill>
                <a:ea typeface="華康儷中黑" pitchFamily="49" charset="-120"/>
              </a:rPr>
            </a:br>
            <a:r>
              <a:rPr lang="zh-TW" altLang="en-US" sz="3200" dirty="0">
                <a:solidFill>
                  <a:srgbClr val="FFFFFF"/>
                </a:solidFill>
                <a:ea typeface="華康儷中黑" pitchFamily="49" charset="-120"/>
              </a:rPr>
              <a:t>進食蔬果不足</a:t>
            </a:r>
            <a:r>
              <a:rPr lang="en-US" altLang="zh-TW" sz="3200" dirty="0">
                <a:solidFill>
                  <a:srgbClr val="FFFFFF"/>
                </a:solidFill>
                <a:ea typeface="華康儷中黑" pitchFamily="49" charset="-120"/>
              </a:rPr>
              <a:t/>
            </a:r>
            <a:br>
              <a:rPr lang="en-US" altLang="zh-TW" sz="3200" dirty="0">
                <a:solidFill>
                  <a:srgbClr val="FFFFFF"/>
                </a:solidFill>
                <a:ea typeface="華康儷中黑" pitchFamily="49" charset="-120"/>
              </a:rPr>
            </a:br>
            <a:r>
              <a:rPr lang="en-US" altLang="zh-TW" sz="3200" dirty="0">
                <a:solidFill>
                  <a:srgbClr val="FFFFFF"/>
                </a:solidFill>
                <a:ea typeface="華康儷中黑" pitchFamily="49" charset="-120"/>
              </a:rPr>
              <a:t>of people do not intake sufficient vegetable and fruits on a daily basis </a:t>
            </a:r>
            <a:r>
              <a:rPr lang="en-US" sz="3200" dirty="0">
                <a:solidFill>
                  <a:srgbClr val="FFFFFF"/>
                </a:solidFill>
                <a:ea typeface="華康儷中黑" pitchFamily="49" charset="-120"/>
              </a:rPr>
              <a:t> </a:t>
            </a:r>
          </a:p>
        </p:txBody>
      </p:sp>
      <p:sp>
        <p:nvSpPr>
          <p:cNvPr id="7" name="TextBox 6"/>
          <p:cNvSpPr txBox="1"/>
          <p:nvPr/>
        </p:nvSpPr>
        <p:spPr>
          <a:xfrm>
            <a:off x="3048000" y="6324600"/>
            <a:ext cx="6019800" cy="461665"/>
          </a:xfrm>
          <a:prstGeom prst="rect">
            <a:avLst/>
          </a:prstGeom>
          <a:noFill/>
        </p:spPr>
        <p:txBody>
          <a:bodyPr wrap="square" rtlCol="0">
            <a:spAutoFit/>
          </a:bodyPr>
          <a:lstStyle/>
          <a:p>
            <a:pPr algn="r"/>
            <a:r>
              <a:rPr lang="zh-TW" altLang="en-US" sz="1200" dirty="0">
                <a:solidFill>
                  <a:prstClr val="white"/>
                </a:solidFill>
                <a:ea typeface="華康儷中黑" pitchFamily="49" charset="-120"/>
              </a:rPr>
              <a:t>資料來源</a:t>
            </a:r>
            <a:r>
              <a:rPr lang="en-US" altLang="zh-TW" sz="1200" dirty="0">
                <a:solidFill>
                  <a:prstClr val="white"/>
                </a:solidFill>
                <a:ea typeface="華康儷中黑" pitchFamily="49" charset="-120"/>
              </a:rPr>
              <a:t>Source: </a:t>
            </a:r>
            <a:r>
              <a:rPr lang="zh-TW" altLang="en-US" sz="1200" dirty="0">
                <a:solidFill>
                  <a:prstClr val="white"/>
                </a:solidFill>
                <a:ea typeface="華康儷中黑" pitchFamily="49" charset="-120"/>
              </a:rPr>
              <a:t>香港特別行政區政府衛生署衛生防護中心</a:t>
            </a:r>
            <a:r>
              <a:rPr lang="en-US" altLang="zh-TW" sz="1200" dirty="0">
                <a:solidFill>
                  <a:prstClr val="white"/>
                </a:solidFill>
                <a:ea typeface="華康儷中黑" pitchFamily="49" charset="-120"/>
              </a:rPr>
              <a:t>Centre for Health Protection, Department of Health ,The Government of the Hong Kong Special Administrative Region  </a:t>
            </a:r>
            <a:endParaRPr lang="en-US" sz="1200" dirty="0">
              <a:solidFill>
                <a:prstClr val="white"/>
              </a:solidFill>
              <a:ea typeface="華康儷中黑" pitchFamily="49" charset="-120"/>
            </a:endParaRPr>
          </a:p>
        </p:txBody>
      </p:sp>
    </p:spTree>
    <p:extLst>
      <p:ext uri="{BB962C8B-B14F-4D97-AF65-F5344CB8AC3E}">
        <p14:creationId xmlns:p14="http://schemas.microsoft.com/office/powerpoint/2010/main" val="25602225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133600"/>
            <a:ext cx="5181600" cy="2209800"/>
          </a:xfrm>
        </p:spPr>
        <p:txBody>
          <a:bodyPr>
            <a:normAutofit/>
          </a:bodyPr>
          <a:lstStyle/>
          <a:p>
            <a:pPr lvl="0"/>
            <a:r>
              <a:rPr lang="zh-TW" altLang="en-US" dirty="0" smtClean="0">
                <a:ea typeface="華康儷中黑" pitchFamily="49" charset="-120"/>
              </a:rPr>
              <a:t>支</a:t>
            </a:r>
            <a:r>
              <a:rPr lang="zh-TW" altLang="en-US" dirty="0">
                <a:ea typeface="華康儷中黑" pitchFamily="49" charset="-120"/>
              </a:rPr>
              <a:t>援消化健</a:t>
            </a:r>
            <a:r>
              <a:rPr lang="zh-TW" altLang="en-US" dirty="0" smtClean="0">
                <a:ea typeface="華康儷中黑" pitchFamily="49" charset="-120"/>
              </a:rPr>
              <a:t>康</a:t>
            </a:r>
            <a:endParaRPr lang="en-US" altLang="zh-TW" dirty="0" smtClean="0">
              <a:ea typeface="華康儷中黑" pitchFamily="49" charset="-120"/>
            </a:endParaRPr>
          </a:p>
          <a:p>
            <a:pPr lvl="0"/>
            <a:r>
              <a:rPr lang="zh-TW" altLang="en-US" dirty="0">
                <a:ea typeface="華康儷中黑" pitchFamily="49" charset="-120"/>
              </a:rPr>
              <a:t>支援食物代謝</a:t>
            </a:r>
            <a:r>
              <a:rPr lang="zh-TW" altLang="en-US" dirty="0" smtClean="0">
                <a:ea typeface="華康儷中黑" pitchFamily="49" charset="-120"/>
              </a:rPr>
              <a:t>，提</a:t>
            </a:r>
            <a:r>
              <a:rPr lang="zh-TW" altLang="en-US" dirty="0">
                <a:ea typeface="華康儷中黑" pitchFamily="49" charset="-120"/>
              </a:rPr>
              <a:t>升營養價值</a:t>
            </a:r>
            <a:endParaRPr lang="en-US" altLang="zh-TW" dirty="0" smtClean="0">
              <a:ea typeface="華康儷中黑" pitchFamily="49" charset="-120"/>
            </a:endParaRPr>
          </a:p>
        </p:txBody>
      </p:sp>
      <p:sp>
        <p:nvSpPr>
          <p:cNvPr id="6" name="Content Placeholder 2"/>
          <p:cNvSpPr txBox="1">
            <a:spLocks/>
          </p:cNvSpPr>
          <p:nvPr/>
        </p:nvSpPr>
        <p:spPr>
          <a:xfrm>
            <a:off x="3733800" y="3886200"/>
            <a:ext cx="5257800" cy="2286000"/>
          </a:xfrm>
          <a:prstGeom prst="rect">
            <a:avLst/>
          </a:prstGeom>
        </p:spPr>
        <p:txBody>
          <a:bodyPr vert="horz" lIns="91440" tIns="45720" rIns="91440" bIns="45720" rtlCol="0">
            <a:noAutofit/>
          </a:bodyPr>
          <a:lstStyle/>
          <a:p>
            <a:pPr marL="342900" indent="-342900">
              <a:buFont typeface="Arial" pitchFamily="34" charset="0"/>
              <a:buChar char="•"/>
            </a:pPr>
            <a:r>
              <a:rPr lang="en-US" sz="3000" dirty="0">
                <a:solidFill>
                  <a:prstClr val="white"/>
                </a:solidFill>
                <a:ea typeface="華康儷中黑" pitchFamily="49" charset="-120"/>
              </a:rPr>
              <a:t>Supports digestive health</a:t>
            </a:r>
          </a:p>
          <a:p>
            <a:pPr marL="342900" indent="-342900">
              <a:buFont typeface="Arial" pitchFamily="34" charset="0"/>
              <a:buChar char="•"/>
            </a:pPr>
            <a:r>
              <a:rPr lang="en-US" sz="3000" dirty="0">
                <a:solidFill>
                  <a:prstClr val="white"/>
                </a:solidFill>
                <a:ea typeface="華康儷中黑" pitchFamily="49" charset="-120"/>
              </a:rPr>
              <a:t>Supports the metabolism of foods for better nutrition</a:t>
            </a:r>
          </a:p>
        </p:txBody>
      </p:sp>
      <p:sp>
        <p:nvSpPr>
          <p:cNvPr id="9" name="Title 1"/>
          <p:cNvSpPr>
            <a:spLocks noGrp="1"/>
          </p:cNvSpPr>
          <p:nvPr>
            <p:ph type="title"/>
          </p:nvPr>
        </p:nvSpPr>
        <p:spPr>
          <a:xfrm>
            <a:off x="152400" y="290286"/>
            <a:ext cx="9296400" cy="762000"/>
          </a:xfrm>
        </p:spPr>
        <p:txBody>
          <a:bodyPr>
            <a:normAutofit fontScale="90000"/>
          </a:bodyPr>
          <a:lstStyle/>
          <a:p>
            <a:pPr lvl="0">
              <a:defRPr/>
            </a:pPr>
            <a:r>
              <a:rPr lang="en-US" altLang="zh-TW" sz="3800" b="1" dirty="0" err="1">
                <a:effectLst>
                  <a:outerShdw blurRad="38100" dist="38100" dir="2700000" algn="tl">
                    <a:srgbClr val="000000">
                      <a:alpha val="43137"/>
                    </a:srgbClr>
                  </a:outerShdw>
                </a:effectLst>
                <a:ea typeface="華康儷中黑" pitchFamily="49" charset="-120"/>
              </a:rPr>
              <a:t>Isotonix</a:t>
            </a:r>
            <a:r>
              <a:rPr lang="en-US" altLang="zh-TW" sz="3800" b="1" dirty="0">
                <a:effectLst>
                  <a:outerShdw blurRad="38100" dist="38100" dir="2700000" algn="tl">
                    <a:srgbClr val="000000">
                      <a:alpha val="43137"/>
                    </a:srgbClr>
                  </a:outerShdw>
                </a:effectLst>
                <a:ea typeface="華康儷中黑" pitchFamily="49" charset="-120"/>
              </a:rPr>
              <a:t>®</a:t>
            </a:r>
            <a:r>
              <a:rPr lang="zh-TW" altLang="en-US" sz="3800" dirty="0">
                <a:effectLst>
                  <a:outerShdw blurRad="38100" dist="38100" dir="2700000" algn="tl">
                    <a:srgbClr val="000000">
                      <a:alpha val="43137"/>
                    </a:srgbClr>
                  </a:outerShdw>
                </a:effectLst>
                <a:ea typeface="華康儷中黑" pitchFamily="49" charset="-120"/>
              </a:rPr>
              <a:t>消化酵素沖飲</a:t>
            </a:r>
            <a:r>
              <a:rPr lang="zh-TW" altLang="en-US" sz="3800" dirty="0" smtClean="0">
                <a:effectLst>
                  <a:outerShdw blurRad="38100" dist="38100" dir="2700000" algn="tl">
                    <a:srgbClr val="000000">
                      <a:alpha val="43137"/>
                    </a:srgbClr>
                  </a:outerShdw>
                </a:effectLst>
                <a:ea typeface="華康儷中黑" pitchFamily="49" charset="-120"/>
              </a:rPr>
              <a:t>－</a:t>
            </a:r>
            <a:r>
              <a:rPr lang="zh-TW" altLang="en-US" sz="2700" dirty="0" smtClean="0">
                <a:effectLst>
                  <a:outerShdw blurRad="38100" dist="38100" dir="2700000" algn="tl">
                    <a:srgbClr val="000000">
                      <a:alpha val="43137"/>
                    </a:srgbClr>
                  </a:outerShdw>
                </a:effectLst>
                <a:ea typeface="華康儷中黑" pitchFamily="49" charset="-120"/>
              </a:rPr>
              <a:t>檸檬青檸味</a:t>
            </a:r>
            <a:r>
              <a:rPr lang="en-US" altLang="zh-TW" sz="2800" b="1" dirty="0">
                <a:effectLst>
                  <a:outerShdw blurRad="38100" dist="38100" dir="2700000" algn="tl">
                    <a:srgbClr val="000000">
                      <a:alpha val="43137"/>
                    </a:srgbClr>
                  </a:outerShdw>
                </a:effectLst>
                <a:ea typeface="華康儷中黑" pitchFamily="49" charset="-120"/>
              </a:rPr>
              <a:t/>
            </a:r>
            <a:br>
              <a:rPr lang="en-US" altLang="zh-TW" sz="2800" b="1" dirty="0">
                <a:effectLst>
                  <a:outerShdw blurRad="38100" dist="38100" dir="2700000" algn="tl">
                    <a:srgbClr val="000000">
                      <a:alpha val="43137"/>
                    </a:srgbClr>
                  </a:outerShdw>
                </a:effectLst>
                <a:ea typeface="華康儷中黑" pitchFamily="49" charset="-120"/>
              </a:rPr>
            </a:br>
            <a:r>
              <a:rPr lang="en-US" altLang="zh-TW" sz="3300" b="1" dirty="0" smtClean="0">
                <a:effectLst>
                  <a:outerShdw blurRad="38100" dist="38100" dir="2700000" algn="tl">
                    <a:srgbClr val="000000">
                      <a:alpha val="43137"/>
                    </a:srgbClr>
                  </a:outerShdw>
                </a:effectLst>
                <a:ea typeface="華康儷中黑" pitchFamily="49" charset="-120"/>
              </a:rPr>
              <a:t>Digestive </a:t>
            </a:r>
            <a:r>
              <a:rPr lang="en-US" altLang="zh-TW" sz="3300" b="1" dirty="0">
                <a:effectLst>
                  <a:outerShdw blurRad="38100" dist="38100" dir="2700000" algn="tl">
                    <a:srgbClr val="000000">
                      <a:alpha val="43137"/>
                    </a:srgbClr>
                  </a:outerShdw>
                </a:effectLst>
                <a:ea typeface="華康儷中黑" pitchFamily="49" charset="-120"/>
              </a:rPr>
              <a:t>Enzyme Powder Drink – </a:t>
            </a:r>
            <a:r>
              <a:rPr lang="en-US" altLang="zh-TW" sz="2200" b="1" dirty="0" smtClean="0">
                <a:effectLst>
                  <a:outerShdw blurRad="38100" dist="38100" dir="2700000" algn="tl">
                    <a:srgbClr val="000000">
                      <a:alpha val="43137"/>
                    </a:srgbClr>
                  </a:outerShdw>
                </a:effectLst>
                <a:ea typeface="華康儷中黑" pitchFamily="49" charset="-120"/>
              </a:rPr>
              <a:t>Lemon </a:t>
            </a:r>
            <a:r>
              <a:rPr lang="en-US" altLang="zh-TW" sz="2200" b="1" dirty="0">
                <a:effectLst>
                  <a:outerShdw blurRad="38100" dist="38100" dir="2700000" algn="tl">
                    <a:srgbClr val="000000">
                      <a:alpha val="43137"/>
                    </a:srgbClr>
                  </a:outerShdw>
                </a:effectLst>
                <a:ea typeface="華康儷中黑" pitchFamily="49" charset="-120"/>
              </a:rPr>
              <a:t>Lime Flavor</a:t>
            </a:r>
            <a:endParaRPr lang="en-US" sz="2200" b="1" dirty="0">
              <a:effectLst>
                <a:outerShdw blurRad="38100" dist="38100" dir="2700000" algn="tl">
                  <a:srgbClr val="000000">
                    <a:alpha val="43137"/>
                  </a:srgbClr>
                </a:outerShdw>
              </a:effectLst>
              <a:ea typeface="華康儷中黑" pitchFamily="49" charset="-120"/>
            </a:endParaRPr>
          </a:p>
        </p:txBody>
      </p:sp>
      <p:pic>
        <p:nvPicPr>
          <p:cNvPr id="1027" name="Picture 3" descr="O:\Product_SC\Communications\Graphics\Products Image\Isotonix\Digestive enzyme\HK_CHENG_SKU_digestiveEnzymePowderDrink_0314.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85000" l="33375" r="66125"/>
                    </a14:imgEffect>
                  </a14:imgLayer>
                </a14:imgProps>
              </a:ext>
              <a:ext uri="{28A0092B-C50C-407E-A947-70E740481C1C}">
                <a14:useLocalDpi xmlns:a14="http://schemas.microsoft.com/office/drawing/2010/main"/>
              </a:ext>
            </a:extLst>
          </a:blip>
          <a:srcRect/>
          <a:stretch>
            <a:fillRect/>
          </a:stretch>
        </p:blipFill>
        <p:spPr bwMode="auto">
          <a:xfrm>
            <a:off x="-838200"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92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524000"/>
            <a:ext cx="5181600" cy="2209800"/>
          </a:xfrm>
        </p:spPr>
        <p:txBody>
          <a:bodyPr>
            <a:noAutofit/>
          </a:bodyPr>
          <a:lstStyle/>
          <a:p>
            <a:pPr lvl="0"/>
            <a:r>
              <a:rPr lang="zh-TW" altLang="en-US" sz="2800" dirty="0">
                <a:latin typeface="Calibri" panose="020F0502020204030204" pitchFamily="34" charset="0"/>
                <a:ea typeface="華康儷中黑" panose="020B0509000000000000" pitchFamily="49" charset="-120"/>
              </a:rPr>
              <a:t>由</a:t>
            </a:r>
            <a:r>
              <a:rPr lang="en-US" altLang="zh-TW" sz="2800" dirty="0" err="1">
                <a:latin typeface="Calibri" panose="020F0502020204030204" pitchFamily="34" charset="0"/>
                <a:ea typeface="華康儷中黑" panose="020B0509000000000000" pitchFamily="49" charset="-120"/>
              </a:rPr>
              <a:t>DigeZyme</a:t>
            </a:r>
            <a:r>
              <a:rPr lang="en-US" altLang="zh-TW" sz="2800" dirty="0">
                <a:latin typeface="Calibri" panose="020F0502020204030204" pitchFamily="34" charset="0"/>
                <a:ea typeface="華康儷中黑" panose="020B0509000000000000" pitchFamily="49" charset="-120"/>
              </a:rPr>
              <a:t>™</a:t>
            </a:r>
            <a:r>
              <a:rPr lang="zh-TW" altLang="en-US" sz="2800" dirty="0">
                <a:latin typeface="Calibri" panose="020F0502020204030204" pitchFamily="34" charset="0"/>
                <a:ea typeface="華康儷中黑" panose="020B0509000000000000" pitchFamily="49" charset="-120"/>
              </a:rPr>
              <a:t>（澱粉酵素、蛋白酵素、纖維酵素、乳糖酵素及脂肪酵素混合配方）、</a:t>
            </a:r>
            <a:r>
              <a:rPr lang="en-US" altLang="zh-TW" sz="2800" dirty="0" err="1">
                <a:latin typeface="Calibri" panose="020F0502020204030204" pitchFamily="34" charset="0"/>
                <a:ea typeface="華康儷中黑" panose="020B0509000000000000" pitchFamily="49" charset="-120"/>
              </a:rPr>
              <a:t>Lactospore</a:t>
            </a:r>
            <a:r>
              <a:rPr lang="en-US" altLang="zh-TW" sz="2800" dirty="0">
                <a:latin typeface="Calibri" panose="020F0502020204030204" pitchFamily="34" charset="0"/>
                <a:ea typeface="華康儷中黑" panose="020B0509000000000000" pitchFamily="49" charset="-120"/>
              </a:rPr>
              <a:t>™</a:t>
            </a:r>
            <a:r>
              <a:rPr lang="zh-TW" altLang="en-US" sz="2800" dirty="0">
                <a:latin typeface="Calibri" panose="020F0502020204030204" pitchFamily="34" charset="0"/>
                <a:ea typeface="華康儷中黑" panose="020B0509000000000000" pitchFamily="49" charset="-120"/>
              </a:rPr>
              <a:t>（芽孢乳酸菌）與蔗糖酵素組合製</a:t>
            </a:r>
            <a:r>
              <a:rPr lang="zh-TW" altLang="en-US" sz="2800" dirty="0" smtClean="0">
                <a:latin typeface="Calibri" panose="020F0502020204030204" pitchFamily="34" charset="0"/>
                <a:ea typeface="華康儷中黑" panose="020B0509000000000000" pitchFamily="49" charset="-120"/>
              </a:rPr>
              <a:t>成</a:t>
            </a:r>
            <a:endParaRPr lang="en-US" altLang="zh-TW" sz="2800" dirty="0" smtClean="0">
              <a:latin typeface="Calibri" panose="020F0502020204030204" pitchFamily="34" charset="0"/>
              <a:ea typeface="華康儷中黑" panose="020B0509000000000000" pitchFamily="49" charset="-120"/>
            </a:endParaRPr>
          </a:p>
        </p:txBody>
      </p:sp>
      <p:sp>
        <p:nvSpPr>
          <p:cNvPr id="6" name="Content Placeholder 2"/>
          <p:cNvSpPr txBox="1">
            <a:spLocks/>
          </p:cNvSpPr>
          <p:nvPr/>
        </p:nvSpPr>
        <p:spPr>
          <a:xfrm>
            <a:off x="3733800" y="3810000"/>
            <a:ext cx="5257800" cy="2286000"/>
          </a:xfrm>
          <a:prstGeom prst="rect">
            <a:avLst/>
          </a:prstGeom>
        </p:spPr>
        <p:txBody>
          <a:bodyPr vert="horz" lIns="91440" tIns="45720" rIns="91440" bIns="45720" rtlCol="0">
            <a:noAutofit/>
          </a:bodyPr>
          <a:lstStyle/>
          <a:p>
            <a:pPr marL="342900" indent="-342900">
              <a:buFont typeface="Arial" pitchFamily="34" charset="0"/>
              <a:buChar char="•"/>
            </a:pPr>
            <a:r>
              <a:rPr lang="en-US" sz="2600" dirty="0">
                <a:solidFill>
                  <a:prstClr val="white"/>
                </a:solidFill>
              </a:rPr>
              <a:t>Made from a combination of </a:t>
            </a:r>
            <a:r>
              <a:rPr lang="en-US" sz="2600" dirty="0" err="1">
                <a:solidFill>
                  <a:prstClr val="white"/>
                </a:solidFill>
              </a:rPr>
              <a:t>DigeZyme</a:t>
            </a:r>
            <a:r>
              <a:rPr lang="en-US" sz="2600" dirty="0">
                <a:solidFill>
                  <a:prstClr val="white"/>
                </a:solidFill>
                <a:cs typeface="Times New Roman"/>
              </a:rPr>
              <a:t>™</a:t>
            </a:r>
            <a:r>
              <a:rPr lang="en-US" sz="2600" dirty="0">
                <a:solidFill>
                  <a:prstClr val="white"/>
                </a:solidFill>
              </a:rPr>
              <a:t>* (blend of the enzymes amylase, protease, </a:t>
            </a:r>
            <a:r>
              <a:rPr lang="en-US" sz="2600" dirty="0" err="1">
                <a:solidFill>
                  <a:prstClr val="white"/>
                </a:solidFill>
              </a:rPr>
              <a:t>cellulase</a:t>
            </a:r>
            <a:r>
              <a:rPr lang="en-US" sz="2600" dirty="0">
                <a:solidFill>
                  <a:prstClr val="white"/>
                </a:solidFill>
              </a:rPr>
              <a:t>, lactase, and lipase), </a:t>
            </a:r>
            <a:r>
              <a:rPr lang="en-US" sz="2600" dirty="0" err="1">
                <a:solidFill>
                  <a:prstClr val="white"/>
                </a:solidFill>
              </a:rPr>
              <a:t>Lactospore</a:t>
            </a:r>
            <a:r>
              <a:rPr lang="en-US" sz="2600" dirty="0">
                <a:solidFill>
                  <a:prstClr val="white"/>
                </a:solidFill>
              </a:rPr>
              <a:t>®* (the probiotic </a:t>
            </a:r>
            <a:r>
              <a:rPr lang="en-US" sz="2600" i="1" dirty="0">
                <a:solidFill>
                  <a:prstClr val="white"/>
                </a:solidFill>
              </a:rPr>
              <a:t>Bacillus </a:t>
            </a:r>
            <a:r>
              <a:rPr lang="en-US" sz="2600" i="1" dirty="0" err="1">
                <a:solidFill>
                  <a:prstClr val="white"/>
                </a:solidFill>
              </a:rPr>
              <a:t>coagulans</a:t>
            </a:r>
            <a:r>
              <a:rPr lang="en-US" sz="2600" dirty="0">
                <a:solidFill>
                  <a:prstClr val="white"/>
                </a:solidFill>
              </a:rPr>
              <a:t>), and </a:t>
            </a:r>
            <a:r>
              <a:rPr lang="en-US" sz="2600" dirty="0" err="1">
                <a:solidFill>
                  <a:prstClr val="white"/>
                </a:solidFill>
              </a:rPr>
              <a:t>sucrase</a:t>
            </a:r>
            <a:endParaRPr lang="en-US" sz="2600" dirty="0">
              <a:solidFill>
                <a:prstClr val="white"/>
              </a:solidFill>
              <a:ea typeface="華康儷中黑" pitchFamily="49" charset="-120"/>
            </a:endParaRPr>
          </a:p>
        </p:txBody>
      </p:sp>
      <p:pic>
        <p:nvPicPr>
          <p:cNvPr id="1027" name="Picture 3" descr="O:\Product_SC\Communications\Graphics\Products Image\Isotonix\Digestive enzyme\HK_CHENG_SKU_digestiveEnzymePowderDrink_0314.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85000" l="33375" r="66125"/>
                    </a14:imgEffect>
                  </a14:imgLayer>
                </a14:imgProps>
              </a:ext>
              <a:ext uri="{28A0092B-C50C-407E-A947-70E740481C1C}">
                <a14:useLocalDpi xmlns:a14="http://schemas.microsoft.com/office/drawing/2010/main"/>
              </a:ext>
            </a:extLst>
          </a:blip>
          <a:srcRect/>
          <a:stretch>
            <a:fillRect/>
          </a:stretch>
        </p:blipFill>
        <p:spPr bwMode="auto">
          <a:xfrm>
            <a:off x="-838200"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6550223"/>
            <a:ext cx="7391400" cy="307777"/>
          </a:xfrm>
          <a:prstGeom prst="rect">
            <a:avLst/>
          </a:prstGeom>
          <a:noFill/>
        </p:spPr>
        <p:txBody>
          <a:bodyPr wrap="square" rtlCol="0">
            <a:spAutoFit/>
          </a:bodyPr>
          <a:lstStyle/>
          <a:p>
            <a:pPr algn="r"/>
            <a:r>
              <a:rPr lang="en-US" sz="1400" dirty="0">
                <a:solidFill>
                  <a:prstClr val="white"/>
                </a:solidFill>
              </a:rPr>
              <a:t>*</a:t>
            </a:r>
            <a:r>
              <a:rPr lang="en-US" sz="1400" dirty="0" err="1">
                <a:solidFill>
                  <a:prstClr val="white"/>
                </a:solidFill>
              </a:rPr>
              <a:t>DigeZyme</a:t>
            </a:r>
            <a:r>
              <a:rPr lang="en-US" sz="1400" dirty="0">
                <a:solidFill>
                  <a:prstClr val="white"/>
                </a:solidFill>
              </a:rPr>
              <a:t>™ and </a:t>
            </a:r>
            <a:r>
              <a:rPr lang="en-US" sz="1400" dirty="0" err="1">
                <a:solidFill>
                  <a:prstClr val="white"/>
                </a:solidFill>
              </a:rPr>
              <a:t>Lactospore</a:t>
            </a:r>
            <a:r>
              <a:rPr lang="en-US" sz="1400" dirty="0">
                <a:solidFill>
                  <a:prstClr val="white"/>
                </a:solidFill>
              </a:rPr>
              <a:t>™ are trademarks of the </a:t>
            </a:r>
            <a:r>
              <a:rPr lang="en-US" sz="1400" dirty="0" err="1">
                <a:solidFill>
                  <a:prstClr val="white"/>
                </a:solidFill>
              </a:rPr>
              <a:t>Sabinsa</a:t>
            </a:r>
            <a:r>
              <a:rPr lang="en-US" sz="1400" dirty="0">
                <a:solidFill>
                  <a:prstClr val="white"/>
                </a:solidFill>
              </a:rPr>
              <a:t> Corporation. </a:t>
            </a:r>
          </a:p>
        </p:txBody>
      </p:sp>
      <p:sp>
        <p:nvSpPr>
          <p:cNvPr id="9" name="Title 1"/>
          <p:cNvSpPr>
            <a:spLocks noGrp="1"/>
          </p:cNvSpPr>
          <p:nvPr>
            <p:ph type="title"/>
          </p:nvPr>
        </p:nvSpPr>
        <p:spPr>
          <a:xfrm>
            <a:off x="152400" y="290286"/>
            <a:ext cx="9296400" cy="762000"/>
          </a:xfrm>
        </p:spPr>
        <p:txBody>
          <a:bodyPr>
            <a:normAutofit fontScale="90000"/>
          </a:bodyPr>
          <a:lstStyle/>
          <a:p>
            <a:pPr lvl="0">
              <a:defRPr/>
            </a:pPr>
            <a:r>
              <a:rPr lang="en-US" altLang="zh-TW" sz="3800" b="1" dirty="0" err="1">
                <a:effectLst>
                  <a:outerShdw blurRad="38100" dist="38100" dir="2700000" algn="tl">
                    <a:srgbClr val="000000">
                      <a:alpha val="43137"/>
                    </a:srgbClr>
                  </a:outerShdw>
                </a:effectLst>
                <a:ea typeface="華康儷中黑" pitchFamily="49" charset="-120"/>
              </a:rPr>
              <a:t>Isotonix</a:t>
            </a:r>
            <a:r>
              <a:rPr lang="en-US" altLang="zh-TW" sz="3800" b="1" dirty="0">
                <a:effectLst>
                  <a:outerShdw blurRad="38100" dist="38100" dir="2700000" algn="tl">
                    <a:srgbClr val="000000">
                      <a:alpha val="43137"/>
                    </a:srgbClr>
                  </a:outerShdw>
                </a:effectLst>
                <a:ea typeface="華康儷中黑" pitchFamily="49" charset="-120"/>
              </a:rPr>
              <a:t>®</a:t>
            </a:r>
            <a:r>
              <a:rPr lang="zh-TW" altLang="en-US" sz="3800" dirty="0">
                <a:effectLst>
                  <a:outerShdw blurRad="38100" dist="38100" dir="2700000" algn="tl">
                    <a:srgbClr val="000000">
                      <a:alpha val="43137"/>
                    </a:srgbClr>
                  </a:outerShdw>
                </a:effectLst>
                <a:ea typeface="華康儷中黑" pitchFamily="49" charset="-120"/>
              </a:rPr>
              <a:t>消化酵素沖飲</a:t>
            </a:r>
            <a:r>
              <a:rPr lang="zh-TW" altLang="en-US" sz="3800" dirty="0" smtClean="0">
                <a:effectLst>
                  <a:outerShdw blurRad="38100" dist="38100" dir="2700000" algn="tl">
                    <a:srgbClr val="000000">
                      <a:alpha val="43137"/>
                    </a:srgbClr>
                  </a:outerShdw>
                </a:effectLst>
                <a:ea typeface="華康儷中黑" pitchFamily="49" charset="-120"/>
              </a:rPr>
              <a:t>－</a:t>
            </a:r>
            <a:r>
              <a:rPr lang="zh-TW" altLang="en-US" sz="2700" dirty="0" smtClean="0">
                <a:effectLst>
                  <a:outerShdw blurRad="38100" dist="38100" dir="2700000" algn="tl">
                    <a:srgbClr val="000000">
                      <a:alpha val="43137"/>
                    </a:srgbClr>
                  </a:outerShdw>
                </a:effectLst>
                <a:ea typeface="華康儷中黑" pitchFamily="49" charset="-120"/>
              </a:rPr>
              <a:t>檸檬青檸味</a:t>
            </a:r>
            <a:r>
              <a:rPr lang="en-US" altLang="zh-TW" sz="2800" b="1" dirty="0">
                <a:effectLst>
                  <a:outerShdw blurRad="38100" dist="38100" dir="2700000" algn="tl">
                    <a:srgbClr val="000000">
                      <a:alpha val="43137"/>
                    </a:srgbClr>
                  </a:outerShdw>
                </a:effectLst>
                <a:ea typeface="華康儷中黑" pitchFamily="49" charset="-120"/>
              </a:rPr>
              <a:t/>
            </a:r>
            <a:br>
              <a:rPr lang="en-US" altLang="zh-TW" sz="2800" b="1" dirty="0">
                <a:effectLst>
                  <a:outerShdw blurRad="38100" dist="38100" dir="2700000" algn="tl">
                    <a:srgbClr val="000000">
                      <a:alpha val="43137"/>
                    </a:srgbClr>
                  </a:outerShdw>
                </a:effectLst>
                <a:ea typeface="華康儷中黑" pitchFamily="49" charset="-120"/>
              </a:rPr>
            </a:br>
            <a:r>
              <a:rPr lang="en-US" altLang="zh-TW" sz="3300" b="1" dirty="0" smtClean="0">
                <a:effectLst>
                  <a:outerShdw blurRad="38100" dist="38100" dir="2700000" algn="tl">
                    <a:srgbClr val="000000">
                      <a:alpha val="43137"/>
                    </a:srgbClr>
                  </a:outerShdw>
                </a:effectLst>
                <a:ea typeface="華康儷中黑" pitchFamily="49" charset="-120"/>
              </a:rPr>
              <a:t>Digestive </a:t>
            </a:r>
            <a:r>
              <a:rPr lang="en-US" altLang="zh-TW" sz="3300" b="1" dirty="0">
                <a:effectLst>
                  <a:outerShdw blurRad="38100" dist="38100" dir="2700000" algn="tl">
                    <a:srgbClr val="000000">
                      <a:alpha val="43137"/>
                    </a:srgbClr>
                  </a:outerShdw>
                </a:effectLst>
                <a:ea typeface="華康儷中黑" pitchFamily="49" charset="-120"/>
              </a:rPr>
              <a:t>Enzyme Powder Drink – </a:t>
            </a:r>
            <a:r>
              <a:rPr lang="en-US" altLang="zh-TW" sz="2200" b="1" dirty="0" smtClean="0">
                <a:effectLst>
                  <a:outerShdw blurRad="38100" dist="38100" dir="2700000" algn="tl">
                    <a:srgbClr val="000000">
                      <a:alpha val="43137"/>
                    </a:srgbClr>
                  </a:outerShdw>
                </a:effectLst>
                <a:ea typeface="華康儷中黑" pitchFamily="49" charset="-120"/>
              </a:rPr>
              <a:t>Lemon </a:t>
            </a:r>
            <a:r>
              <a:rPr lang="en-US" altLang="zh-TW" sz="2200" b="1" dirty="0">
                <a:effectLst>
                  <a:outerShdw blurRad="38100" dist="38100" dir="2700000" algn="tl">
                    <a:srgbClr val="000000">
                      <a:alpha val="43137"/>
                    </a:srgbClr>
                  </a:outerShdw>
                </a:effectLst>
                <a:ea typeface="華康儷中黑" pitchFamily="49" charset="-120"/>
              </a:rPr>
              <a:t>Lime Flavor</a:t>
            </a:r>
            <a:endParaRPr lang="en-US" sz="2200" b="1" dirty="0">
              <a:effectLst>
                <a:outerShdw blurRad="38100" dist="38100" dir="2700000" algn="tl">
                  <a:srgbClr val="000000">
                    <a:alpha val="43137"/>
                  </a:srgbClr>
                </a:outerShdw>
              </a:effectLst>
              <a:ea typeface="華康儷中黑" pitchFamily="49" charset="-120"/>
            </a:endParaRPr>
          </a:p>
        </p:txBody>
      </p:sp>
    </p:spTree>
    <p:extLst>
      <p:ext uri="{BB962C8B-B14F-4D97-AF65-F5344CB8AC3E}">
        <p14:creationId xmlns:p14="http://schemas.microsoft.com/office/powerpoint/2010/main" val="13348371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3" cstate="print"/>
          <a:stretch>
            <a:fillRect/>
          </a:stretch>
        </p:blipFill>
        <p:spPr>
          <a:xfrm>
            <a:off x="0" y="0"/>
            <a:ext cx="9144000" cy="6858000"/>
          </a:xfrm>
          <a:prstGeom prst="rect">
            <a:avLst/>
          </a:prstGeom>
        </p:spPr>
      </p:pic>
      <p:sp>
        <p:nvSpPr>
          <p:cNvPr id="6" name="Title 1"/>
          <p:cNvSpPr txBox="1">
            <a:spLocks/>
          </p:cNvSpPr>
          <p:nvPr/>
        </p:nvSpPr>
        <p:spPr>
          <a:xfrm>
            <a:off x="152400" y="76200"/>
            <a:ext cx="9296400" cy="762000"/>
          </a:xfrm>
          <a:prstGeom prst="rect">
            <a:avLst/>
          </a:prstGeom>
        </p:spPr>
        <p:txBody>
          <a:bodyPr>
            <a:normAutofit fontScale="67500" lnSpcReduction="20000"/>
          </a:bodyPr>
          <a:lstStyle>
            <a:lvl1pPr algn="l" defTabSz="914400" rtl="0" eaLnBrk="1" latinLnBrk="0" hangingPunct="1">
              <a:spcBef>
                <a:spcPct val="0"/>
              </a:spcBef>
              <a:buNone/>
              <a:defRPr sz="3400" kern="1200">
                <a:solidFill>
                  <a:schemeClr val="bg1"/>
                </a:solidFill>
                <a:latin typeface="+mj-lt"/>
                <a:ea typeface="+mj-ea"/>
                <a:cs typeface="+mj-cs"/>
              </a:defRPr>
            </a:lvl1pPr>
          </a:lstStyle>
          <a:p>
            <a:pPr>
              <a:defRPr/>
            </a:pPr>
            <a:r>
              <a:rPr lang="en-US" altLang="zh-TW" sz="4400" b="1" dirty="0" err="1" smtClean="0">
                <a:solidFill>
                  <a:prstClr val="white"/>
                </a:solidFill>
                <a:effectLst>
                  <a:outerShdw blurRad="38100" dist="38100" dir="2700000" algn="tl">
                    <a:srgbClr val="000000">
                      <a:alpha val="43137"/>
                    </a:srgbClr>
                  </a:outerShdw>
                </a:effectLst>
                <a:ea typeface="華康儷中黑" pitchFamily="49" charset="-120"/>
              </a:rPr>
              <a:t>Isotonix</a:t>
            </a:r>
            <a:r>
              <a:rPr lang="en-US" altLang="zh-TW" sz="4400" b="1" dirty="0" smtClean="0">
                <a:solidFill>
                  <a:prstClr val="white"/>
                </a:solidFill>
                <a:effectLst>
                  <a:outerShdw blurRad="38100" dist="38100" dir="2700000" algn="tl">
                    <a:srgbClr val="000000">
                      <a:alpha val="43137"/>
                    </a:srgbClr>
                  </a:outerShdw>
                </a:effectLst>
                <a:ea typeface="華康儷中黑" pitchFamily="49" charset="-120"/>
              </a:rPr>
              <a:t>®</a:t>
            </a:r>
            <a:r>
              <a:rPr lang="zh-TW" altLang="en-US" sz="4400" dirty="0" smtClean="0">
                <a:solidFill>
                  <a:prstClr val="white"/>
                </a:solidFill>
                <a:effectLst>
                  <a:outerShdw blurRad="38100" dist="38100" dir="2700000" algn="tl">
                    <a:srgbClr val="000000">
                      <a:alpha val="43137"/>
                    </a:srgbClr>
                  </a:outerShdw>
                </a:effectLst>
                <a:ea typeface="華康儷中黑" pitchFamily="49" charset="-120"/>
              </a:rPr>
              <a:t>消化酵素</a:t>
            </a:r>
            <a:r>
              <a:rPr lang="zh-TW" altLang="en-US" sz="4400" dirty="0">
                <a:solidFill>
                  <a:prstClr val="white"/>
                </a:solidFill>
                <a:effectLst>
                  <a:outerShdw blurRad="38100" dist="38100" dir="2700000" algn="tl">
                    <a:srgbClr val="000000">
                      <a:alpha val="43137"/>
                    </a:srgbClr>
                  </a:outerShdw>
                </a:effectLst>
                <a:ea typeface="華康儷中黑" pitchFamily="49" charset="-120"/>
              </a:rPr>
              <a:t>沖飲</a:t>
            </a:r>
            <a:r>
              <a:rPr lang="zh-TW" altLang="en-US" sz="4400" b="1" dirty="0">
                <a:solidFill>
                  <a:prstClr val="white"/>
                </a:solidFill>
                <a:effectLst>
                  <a:outerShdw blurRad="38100" dist="38100" dir="2700000" algn="tl">
                    <a:srgbClr val="000000">
                      <a:alpha val="43137"/>
                    </a:srgbClr>
                  </a:outerShdw>
                </a:effectLst>
                <a:ea typeface="華康儷中黑" pitchFamily="49" charset="-120"/>
              </a:rPr>
              <a:t>一</a:t>
            </a:r>
            <a:r>
              <a:rPr lang="zh-TW" altLang="en-US" sz="4400" dirty="0" smtClean="0">
                <a:solidFill>
                  <a:prstClr val="white"/>
                </a:solidFill>
                <a:effectLst>
                  <a:outerShdw blurRad="38100" dist="38100" dir="2700000" algn="tl">
                    <a:srgbClr val="000000">
                      <a:alpha val="43137"/>
                    </a:srgbClr>
                  </a:outerShdw>
                </a:effectLst>
                <a:ea typeface="華康儷中黑" pitchFamily="49" charset="-120"/>
              </a:rPr>
              <a:t>市</a:t>
            </a:r>
            <a:r>
              <a:rPr lang="zh-TW" altLang="en-US" sz="4400" dirty="0">
                <a:solidFill>
                  <a:prstClr val="white"/>
                </a:solidFill>
                <a:effectLst>
                  <a:outerShdw blurRad="38100" dist="38100" dir="2700000" algn="tl">
                    <a:srgbClr val="000000">
                      <a:alpha val="43137"/>
                    </a:srgbClr>
                  </a:outerShdw>
                </a:effectLst>
                <a:ea typeface="華康儷中黑" pitchFamily="49" charset="-120"/>
              </a:rPr>
              <a:t>場比較</a:t>
            </a:r>
            <a:r>
              <a:rPr lang="en-US" altLang="zh-TW" sz="2800" b="1" dirty="0" smtClean="0">
                <a:solidFill>
                  <a:prstClr val="white"/>
                </a:solidFill>
                <a:effectLst>
                  <a:outerShdw blurRad="38100" dist="38100" dir="2700000" algn="tl">
                    <a:srgbClr val="000000">
                      <a:alpha val="43137"/>
                    </a:srgbClr>
                  </a:outerShdw>
                </a:effectLst>
                <a:ea typeface="華康儷中黑" pitchFamily="49" charset="-120"/>
              </a:rPr>
              <a:t/>
            </a:r>
            <a:br>
              <a:rPr lang="en-US" altLang="zh-TW" sz="2800" b="1" dirty="0" smtClean="0">
                <a:solidFill>
                  <a:prstClr val="white"/>
                </a:solidFill>
                <a:effectLst>
                  <a:outerShdw blurRad="38100" dist="38100" dir="2700000" algn="tl">
                    <a:srgbClr val="000000">
                      <a:alpha val="43137"/>
                    </a:srgbClr>
                  </a:outerShdw>
                </a:effectLst>
                <a:ea typeface="華康儷中黑" pitchFamily="49" charset="-120"/>
              </a:rPr>
            </a:br>
            <a:r>
              <a:rPr lang="en-US" altLang="zh-TW" sz="3600" b="1" dirty="0" smtClean="0">
                <a:solidFill>
                  <a:prstClr val="white"/>
                </a:solidFill>
                <a:effectLst>
                  <a:outerShdw blurRad="38100" dist="38100" dir="2700000" algn="tl">
                    <a:srgbClr val="000000">
                      <a:alpha val="43137"/>
                    </a:srgbClr>
                  </a:outerShdw>
                </a:effectLst>
                <a:ea typeface="華康儷中黑" pitchFamily="49" charset="-120"/>
              </a:rPr>
              <a:t>Digestive Enzyme Powder Drink – Product Comparison</a:t>
            </a:r>
            <a:endParaRPr lang="en-US" sz="2400" b="1" dirty="0">
              <a:solidFill>
                <a:prstClr val="white"/>
              </a:solidFill>
              <a:effectLst>
                <a:outerShdw blurRad="38100" dist="38100" dir="2700000" algn="tl">
                  <a:srgbClr val="000000">
                    <a:alpha val="43137"/>
                  </a:srgbClr>
                </a:outerShdw>
              </a:effectLst>
              <a:ea typeface="華康儷中黑" pitchFamily="49" charset="-120"/>
            </a:endParaRPr>
          </a:p>
        </p:txBody>
      </p:sp>
      <p:graphicFrame>
        <p:nvGraphicFramePr>
          <p:cNvPr id="5" name="Table 4"/>
          <p:cNvGraphicFramePr>
            <a:graphicFrameLocks noGrp="1"/>
          </p:cNvGraphicFramePr>
          <p:nvPr>
            <p:extLst>
              <p:ext uri="{D42A27DB-BD31-4B8C-83A1-F6EECF244321}">
                <p14:modId xmlns:p14="http://schemas.microsoft.com/office/powerpoint/2010/main" val="2950457521"/>
              </p:ext>
            </p:extLst>
          </p:nvPr>
        </p:nvGraphicFramePr>
        <p:xfrm>
          <a:off x="203698" y="2438400"/>
          <a:ext cx="8671038" cy="4267200"/>
        </p:xfrm>
        <a:graphic>
          <a:graphicData uri="http://schemas.openxmlformats.org/drawingml/2006/table">
            <a:tbl>
              <a:tblPr firstRow="1" bandRow="1">
                <a:tableStyleId>{D7AC3CCA-C797-4891-BE02-D94E43425B78}</a:tableStyleId>
              </a:tblPr>
              <a:tblGrid>
                <a:gridCol w="1548902"/>
                <a:gridCol w="1341444"/>
                <a:gridCol w="1445173"/>
                <a:gridCol w="1445173"/>
                <a:gridCol w="1445173"/>
                <a:gridCol w="1445173"/>
              </a:tblGrid>
              <a:tr h="630451">
                <a:tc>
                  <a:txBody>
                    <a:bodyPr/>
                    <a:lstStyle/>
                    <a:p>
                      <a:endParaRPr lang="en-US" dirty="0">
                        <a:latin typeface="Calibri" panose="020F0502020204030204" pitchFamily="34" charset="0"/>
                        <a:ea typeface="華康儷中黑" panose="020B0509000000000000" pitchFamily="49" charset="-120"/>
                      </a:endParaRPr>
                    </a:p>
                  </a:txBody>
                  <a:tcPr anchor="ctr"/>
                </a:tc>
                <a:tc>
                  <a:txBody>
                    <a:bodyPr/>
                    <a:lstStyle/>
                    <a:p>
                      <a:pPr marL="0" algn="ctr" defTabSz="457200" rtl="0" eaLnBrk="1" latinLnBrk="0" hangingPunct="1">
                        <a:spcBef>
                          <a:spcPct val="0"/>
                        </a:spcBef>
                        <a:buNone/>
                      </a:pPr>
                      <a:r>
                        <a:rPr lang="en-US" sz="1800" kern="1200" dirty="0" err="1" smtClean="0">
                          <a:ln w="31550" cmpd="sng">
                            <a:noFill/>
                            <a:prstDash val="solid"/>
                          </a:ln>
                          <a:solidFill>
                            <a:schemeClr val="accent4">
                              <a:lumMod val="75000"/>
                            </a:schemeClr>
                          </a:solidFill>
                          <a:latin typeface="Calibri" panose="020F0502020204030204" pitchFamily="34" charset="0"/>
                          <a:ea typeface="華康儷中黑" panose="020B0509000000000000" pitchFamily="49" charset="-120"/>
                          <a:cs typeface="Arial Rounded MT Bold"/>
                        </a:rPr>
                        <a:t>Isotonix</a:t>
                      </a:r>
                      <a:r>
                        <a:rPr lang="en-US" sz="1800" kern="1200" dirty="0" smtClean="0">
                          <a:ln w="31550" cmpd="sng">
                            <a:noFill/>
                            <a:prstDash val="solid"/>
                          </a:ln>
                          <a:solidFill>
                            <a:schemeClr val="accent4">
                              <a:lumMod val="75000"/>
                            </a:schemeClr>
                          </a:solidFill>
                          <a:latin typeface="Calibri" panose="020F0502020204030204" pitchFamily="34" charset="0"/>
                          <a:ea typeface="華康儷中黑" panose="020B0509000000000000" pitchFamily="49" charset="-120"/>
                          <a:cs typeface="Arial Rounded MT Bold"/>
                        </a:rPr>
                        <a:t> Digestive Enzyme</a:t>
                      </a:r>
                      <a:endParaRPr lang="en-US" sz="1800" kern="1200" dirty="0">
                        <a:ln w="31550" cmpd="sng">
                          <a:noFill/>
                          <a:prstDash val="solid"/>
                        </a:ln>
                        <a:solidFill>
                          <a:schemeClr val="accent4">
                            <a:lumMod val="75000"/>
                          </a:schemeClr>
                        </a:solidFill>
                        <a:latin typeface="Calibri" panose="020F0502020204030204" pitchFamily="34" charset="0"/>
                        <a:ea typeface="華康儷中黑" panose="020B0509000000000000" pitchFamily="49" charset="-120"/>
                        <a:cs typeface="Arial Rounded MT Bold"/>
                      </a:endParaRPr>
                    </a:p>
                  </a:txBody>
                  <a:tcPr anchor="ctr"/>
                </a:tc>
                <a:tc>
                  <a:txBody>
                    <a:bodyPr/>
                    <a:lstStyle/>
                    <a:p>
                      <a:pPr algn="ctr"/>
                      <a:r>
                        <a:rPr lang="en-US" dirty="0" smtClean="0">
                          <a:latin typeface="Calibri" panose="020F0502020204030204" pitchFamily="34" charset="0"/>
                          <a:ea typeface="華康儷中黑" panose="020B0509000000000000" pitchFamily="49" charset="-120"/>
                        </a:rPr>
                        <a:t>Charming Enzyme</a:t>
                      </a:r>
                    </a:p>
                    <a:p>
                      <a:pPr algn="ctr"/>
                      <a:r>
                        <a:rPr lang="zh-TW" altLang="en-US" b="0" dirty="0" smtClean="0">
                          <a:latin typeface="華康儷中黑" panose="020B0509000000000000" pitchFamily="49" charset="-120"/>
                          <a:ea typeface="華康儷中黑" panose="020B0509000000000000" pitchFamily="49" charset="-120"/>
                        </a:rPr>
                        <a:t>酵素液</a:t>
                      </a:r>
                      <a:endParaRPr lang="en-US" b="0" dirty="0">
                        <a:latin typeface="華康儷中黑" panose="020B0509000000000000" pitchFamily="49" charset="-120"/>
                        <a:ea typeface="華康儷中黑" panose="020B0509000000000000" pitchFamily="49" charset="-120"/>
                      </a:endParaRPr>
                    </a:p>
                  </a:txBody>
                  <a:tcPr anchor="ctr"/>
                </a:tc>
                <a:tc>
                  <a:txBody>
                    <a:bodyPr/>
                    <a:lstStyle/>
                    <a:p>
                      <a:pPr algn="ctr"/>
                      <a:r>
                        <a:rPr lang="en-US" dirty="0" smtClean="0">
                          <a:latin typeface="Calibri" panose="020F0502020204030204" pitchFamily="34" charset="0"/>
                          <a:ea typeface="華康儷中黑" panose="020B0509000000000000" pitchFamily="49" charset="-120"/>
                        </a:rPr>
                        <a:t>Golden Enzyme</a:t>
                      </a:r>
                    </a:p>
                    <a:p>
                      <a:pPr algn="ctr"/>
                      <a:r>
                        <a:rPr lang="zh-TW" altLang="en-US" b="0" dirty="0" smtClean="0">
                          <a:latin typeface="Calibri" panose="020F0502020204030204" pitchFamily="34" charset="0"/>
                          <a:ea typeface="華康儷中黑" panose="020B0509000000000000" pitchFamily="49" charset="-120"/>
                        </a:rPr>
                        <a:t>金</a:t>
                      </a:r>
                      <a:r>
                        <a:rPr lang="zh-TW" altLang="en-US" b="0" dirty="0" smtClean="0">
                          <a:latin typeface="華康儷中黑" panose="020B0509000000000000" pitchFamily="49" charset="-120"/>
                          <a:ea typeface="華康儷中黑" panose="020B0509000000000000" pitchFamily="49" charset="-120"/>
                        </a:rPr>
                        <a:t>酵素</a:t>
                      </a:r>
                      <a:endParaRPr lang="en-US" b="0" dirty="0">
                        <a:latin typeface="Calibri" panose="020F0502020204030204" pitchFamily="34" charset="0"/>
                        <a:ea typeface="華康儷中黑" panose="020B0509000000000000" pitchFamily="49" charset="-120"/>
                      </a:endParaRPr>
                    </a:p>
                  </a:txBody>
                  <a:tcPr anchor="ctr"/>
                </a:tc>
                <a:tc>
                  <a:txBody>
                    <a:bodyPr/>
                    <a:lstStyle/>
                    <a:p>
                      <a:pPr algn="ctr"/>
                      <a:r>
                        <a:rPr lang="en-US" dirty="0" err="1" smtClean="0">
                          <a:latin typeface="Calibri" panose="020F0502020204030204" pitchFamily="34" charset="0"/>
                          <a:ea typeface="華康儷中黑" panose="020B0509000000000000" pitchFamily="49" charset="-120"/>
                        </a:rPr>
                        <a:t>Combizym</a:t>
                      </a:r>
                      <a:r>
                        <a:rPr lang="en-US" dirty="0" smtClean="0">
                          <a:latin typeface="Calibri" panose="020F0502020204030204" pitchFamily="34" charset="0"/>
                          <a:ea typeface="華康儷中黑" panose="020B0509000000000000" pitchFamily="49" charset="-120"/>
                        </a:rPr>
                        <a:t> Digestive Enzyme</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dirty="0" err="1" smtClean="0">
                          <a:latin typeface="Calibri" panose="020F0502020204030204" pitchFamily="34" charset="0"/>
                          <a:ea typeface="華康儷中黑" panose="020B0509000000000000" pitchFamily="49" charset="-120"/>
                        </a:rPr>
                        <a:t>Taitian</a:t>
                      </a:r>
                      <a:endParaRPr lang="en-US" dirty="0" smtClean="0">
                        <a:latin typeface="Calibri" panose="020F0502020204030204" pitchFamily="34" charset="0"/>
                        <a:ea typeface="華康儷中黑" panose="020B0509000000000000" pitchFamily="49" charset="-120"/>
                      </a:endParaRPr>
                    </a:p>
                    <a:p>
                      <a:pPr algn="ctr"/>
                      <a:r>
                        <a:rPr lang="zh-TW" altLang="en-US" b="0" dirty="0" smtClean="0">
                          <a:latin typeface="Calibri" panose="020F0502020204030204" pitchFamily="34" charset="0"/>
                          <a:ea typeface="華康儷中黑" panose="020B0509000000000000" pitchFamily="49" charset="-120"/>
                        </a:rPr>
                        <a:t>太田</a:t>
                      </a:r>
                      <a:endParaRPr lang="en-US" b="0" dirty="0">
                        <a:latin typeface="Calibri" panose="020F0502020204030204" pitchFamily="34" charset="0"/>
                        <a:ea typeface="華康儷中黑" panose="020B0509000000000000" pitchFamily="49" charset="-120"/>
                      </a:endParaRPr>
                    </a:p>
                  </a:txBody>
                  <a:tcPr anchor="ctr"/>
                </a:tc>
              </a:tr>
              <a:tr h="399286">
                <a:tc>
                  <a:txBody>
                    <a:bodyPr/>
                    <a:lstStyle/>
                    <a:p>
                      <a:r>
                        <a:rPr lang="zh-TW" altLang="en-US" sz="1600" dirty="0" smtClean="0">
                          <a:latin typeface="Calibri" panose="020F0502020204030204" pitchFamily="34" charset="0"/>
                          <a:ea typeface="華康儷中黑" panose="020B0509000000000000" pitchFamily="49" charset="-120"/>
                        </a:rPr>
                        <a:t>等壓傳輸系統</a:t>
                      </a:r>
                      <a:endParaRPr lang="en-US" altLang="zh-TW" sz="1600" dirty="0" smtClean="0">
                        <a:latin typeface="Calibri" panose="020F0502020204030204" pitchFamily="34" charset="0"/>
                        <a:ea typeface="華康儷中黑" panose="020B0509000000000000" pitchFamily="49" charset="-120"/>
                      </a:endParaRPr>
                    </a:p>
                    <a:p>
                      <a:r>
                        <a:rPr lang="en-US" sz="1600" dirty="0" err="1" smtClean="0">
                          <a:latin typeface="Calibri" panose="020F0502020204030204" pitchFamily="34" charset="0"/>
                          <a:ea typeface="華康儷中黑" panose="020B0509000000000000" pitchFamily="49" charset="-120"/>
                        </a:rPr>
                        <a:t>Isotonix</a:t>
                      </a:r>
                      <a:r>
                        <a:rPr lang="en-US" sz="1600" baseline="0" dirty="0" smtClean="0">
                          <a:latin typeface="Calibri" panose="020F0502020204030204" pitchFamily="34" charset="0"/>
                          <a:ea typeface="華康儷中黑" panose="020B0509000000000000" pitchFamily="49" charset="-120"/>
                        </a:rPr>
                        <a:t> Delivery System</a:t>
                      </a:r>
                      <a:endParaRPr lang="en-US" sz="1600" dirty="0">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ct val="0"/>
                        </a:spcBef>
                        <a:spcAft>
                          <a:spcPts val="0"/>
                        </a:spcAft>
                        <a:buClrTx/>
                        <a:buSzTx/>
                        <a:buFontTx/>
                        <a:buNone/>
                        <a:tabLst/>
                        <a:defRPr/>
                      </a:pPr>
                      <a:endParaRPr lang="en-US" sz="2800" dirty="0" smtClean="0">
                        <a:solidFill>
                          <a:schemeClr val="accent4">
                            <a:lumMod val="75000"/>
                          </a:schemeClr>
                        </a:solidFill>
                        <a:latin typeface="Calibri" panose="020F0502020204030204" pitchFamily="34" charset="0"/>
                        <a:ea typeface="華康儷中黑" panose="020B0509000000000000" pitchFamily="49"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r>
              <a:tr h="399286">
                <a:tc>
                  <a:txBody>
                    <a:bodyPr/>
                    <a:lstStyle/>
                    <a:p>
                      <a:r>
                        <a:rPr lang="zh-TW" altLang="en-US" sz="1600" dirty="0" smtClean="0">
                          <a:latin typeface="Calibri" panose="020F0502020204030204" pitchFamily="34" charset="0"/>
                          <a:ea typeface="華康儷中黑" panose="020B0509000000000000" pitchFamily="49" charset="-120"/>
                        </a:rPr>
                        <a:t>酵素混合配方</a:t>
                      </a:r>
                      <a:r>
                        <a:rPr lang="en-US" sz="1600" dirty="0" smtClean="0">
                          <a:latin typeface="Calibri" panose="020F0502020204030204" pitchFamily="34" charset="0"/>
                          <a:ea typeface="華康儷中黑" panose="020B0509000000000000" pitchFamily="49" charset="-120"/>
                        </a:rPr>
                        <a:t>Combination of enzymes</a:t>
                      </a:r>
                      <a:endParaRPr lang="en-US" sz="1600" dirty="0">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ct val="0"/>
                        </a:spcBef>
                        <a:spcAft>
                          <a:spcPts val="0"/>
                        </a:spcAft>
                        <a:buClrTx/>
                        <a:buSzTx/>
                        <a:buFontTx/>
                        <a:buNone/>
                        <a:tabLst/>
                        <a:defRPr/>
                      </a:pPr>
                      <a:endParaRPr lang="en-US" sz="2800" dirty="0" smtClean="0">
                        <a:solidFill>
                          <a:schemeClr val="accent4">
                            <a:lumMod val="75000"/>
                          </a:schemeClr>
                        </a:solidFill>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r>
              <a:tr h="399286">
                <a:tc>
                  <a:txBody>
                    <a:bodyPr/>
                    <a:lstStyle/>
                    <a:p>
                      <a:r>
                        <a:rPr lang="zh-TW" altLang="en-US" sz="1600" dirty="0" smtClean="0">
                          <a:latin typeface="Calibri" panose="020F0502020204030204" pitchFamily="34" charset="0"/>
                          <a:ea typeface="華康儷中黑" panose="020B0509000000000000" pitchFamily="49" charset="-120"/>
                        </a:rPr>
                        <a:t>含益生菌</a:t>
                      </a:r>
                      <a:r>
                        <a:rPr lang="en-US" altLang="zh-TW" sz="1600" dirty="0" smtClean="0">
                          <a:latin typeface="Calibri" panose="020F0502020204030204" pitchFamily="34" charset="0"/>
                          <a:ea typeface="華康儷中黑" panose="020B0509000000000000" pitchFamily="49" charset="-120"/>
                        </a:rPr>
                        <a:t>Contains Probiotics</a:t>
                      </a:r>
                      <a:endParaRPr lang="en-US" sz="1600" dirty="0">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ct val="0"/>
                        </a:spcBef>
                        <a:spcAft>
                          <a:spcPts val="0"/>
                        </a:spcAft>
                        <a:buClrTx/>
                        <a:buSzTx/>
                        <a:buFontTx/>
                        <a:buNone/>
                        <a:tabLst/>
                        <a:defRPr/>
                      </a:pPr>
                      <a:endParaRPr lang="en-US" sz="2800" dirty="0" smtClean="0">
                        <a:solidFill>
                          <a:schemeClr val="accent4">
                            <a:lumMod val="75000"/>
                          </a:schemeClr>
                        </a:solidFill>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華康儷中黑" panose="020B0509000000000000" pitchFamily="49" charset="-120"/>
                        </a:rPr>
                        <a:t>×</a:t>
                      </a:r>
                    </a:p>
                  </a:txBody>
                  <a:tcPr anchor="ctr"/>
                </a:tc>
              </a:tr>
              <a:tr h="538511">
                <a:tc>
                  <a:txBody>
                    <a:bodyPr/>
                    <a:lstStyle/>
                    <a:p>
                      <a:r>
                        <a:rPr lang="zh-TW" altLang="en-US" dirty="0" smtClean="0">
                          <a:latin typeface="Calibri" panose="020F0502020204030204" pitchFamily="34" charset="0"/>
                          <a:ea typeface="華康儷中黑" panose="020B0509000000000000" pitchFamily="49" charset="-120"/>
                        </a:rPr>
                        <a:t>每食用份量</a:t>
                      </a:r>
                      <a:r>
                        <a:rPr lang="zh-TW" altLang="en-US" sz="1800" b="0" dirty="0" smtClean="0">
                          <a:latin typeface="+mn-lt"/>
                          <a:ea typeface="華康儷中黑" pitchFamily="49" charset="-120"/>
                        </a:rPr>
                        <a:t>零售價 </a:t>
                      </a:r>
                      <a:r>
                        <a:rPr lang="en-US" sz="1600" dirty="0" smtClean="0">
                          <a:latin typeface="Calibri" panose="020F0502020204030204" pitchFamily="34" charset="0"/>
                          <a:ea typeface="華康儷中黑" panose="020B0509000000000000" pitchFamily="49" charset="-120"/>
                        </a:rPr>
                        <a:t>Price Per</a:t>
                      </a:r>
                      <a:r>
                        <a:rPr lang="en-US" sz="1600" baseline="0" dirty="0" smtClean="0">
                          <a:latin typeface="Calibri" panose="020F0502020204030204" pitchFamily="34" charset="0"/>
                          <a:ea typeface="華康儷中黑" panose="020B0509000000000000" pitchFamily="49" charset="-120"/>
                        </a:rPr>
                        <a:t> Serving</a:t>
                      </a:r>
                      <a:endParaRPr lang="en-US" sz="1600" dirty="0">
                        <a:latin typeface="Calibri" panose="020F0502020204030204" pitchFamily="34" charset="0"/>
                        <a:ea typeface="華康儷中黑" panose="020B0509000000000000" pitchFamily="49" charset="-120"/>
                      </a:endParaRPr>
                    </a:p>
                  </a:txBody>
                  <a:tcPr anchor="ctr"/>
                </a:tc>
                <a:tc>
                  <a:txBody>
                    <a:bodyPr/>
                    <a:lstStyle/>
                    <a:p>
                      <a:pPr marL="0" algn="ctr" defTabSz="457200" rtl="0" eaLnBrk="1" latinLnBrk="0" hangingPunct="1">
                        <a:spcBef>
                          <a:spcPct val="0"/>
                        </a:spcBef>
                        <a:buNone/>
                      </a:pPr>
                      <a:endParaRPr lang="en-US" sz="2800" b="1" kern="1200" dirty="0">
                        <a:ln w="31550" cmpd="sng">
                          <a:noFill/>
                          <a:prstDash val="solid"/>
                        </a:ln>
                        <a:solidFill>
                          <a:schemeClr val="accent4">
                            <a:lumMod val="75000"/>
                          </a:schemeClr>
                        </a:solidFill>
                        <a:latin typeface="Calibri" panose="020F0502020204030204" pitchFamily="34" charset="0"/>
                        <a:ea typeface="華康儷中黑" panose="020B0509000000000000" pitchFamily="49" charset="-120"/>
                        <a:cs typeface="Arial Rounded MT Bold"/>
                      </a:endParaRPr>
                    </a:p>
                  </a:txBody>
                  <a:tcPr anchor="ctr"/>
                </a:tc>
                <a:tc>
                  <a:txBody>
                    <a:bodyPr/>
                    <a:lstStyle/>
                    <a:p>
                      <a:pPr algn="ctr"/>
                      <a:r>
                        <a:rPr lang="en-US" sz="2600" dirty="0" smtClean="0">
                          <a:latin typeface="Calibri" panose="020F0502020204030204" pitchFamily="34" charset="0"/>
                          <a:ea typeface="華康儷中黑" panose="020B0509000000000000" pitchFamily="49" charset="-120"/>
                        </a:rPr>
                        <a:t>$19.80</a:t>
                      </a:r>
                      <a:endParaRPr lang="en-US" sz="2600" dirty="0">
                        <a:latin typeface="Calibri" panose="020F0502020204030204" pitchFamily="34" charset="0"/>
                        <a:ea typeface="華康儷中黑" panose="020B0509000000000000" pitchFamily="49" charset="-120"/>
                      </a:endParaRPr>
                    </a:p>
                  </a:txBody>
                  <a:tcPr anchor="ctr"/>
                </a:tc>
                <a:tc>
                  <a:txBody>
                    <a:bodyPr/>
                    <a:lstStyle/>
                    <a:p>
                      <a:pPr algn="ctr"/>
                      <a:r>
                        <a:rPr lang="en-US" sz="2600" dirty="0" smtClean="0">
                          <a:latin typeface="Calibri" panose="020F0502020204030204" pitchFamily="34" charset="0"/>
                          <a:ea typeface="華康儷中黑" panose="020B0509000000000000" pitchFamily="49" charset="-120"/>
                        </a:rPr>
                        <a:t>$28.00</a:t>
                      </a:r>
                      <a:endParaRPr lang="en-US" sz="2600" dirty="0">
                        <a:latin typeface="Calibri" panose="020F0502020204030204" pitchFamily="34" charset="0"/>
                        <a:ea typeface="華康儷中黑" panose="020B0509000000000000" pitchFamily="49" charset="-120"/>
                      </a:endParaRPr>
                    </a:p>
                  </a:txBody>
                  <a:tcPr anchor="ctr"/>
                </a:tc>
                <a:tc>
                  <a:txBody>
                    <a:bodyPr/>
                    <a:lstStyle/>
                    <a:p>
                      <a:pPr algn="ctr"/>
                      <a:r>
                        <a:rPr lang="en-US" sz="2600" dirty="0" smtClean="0">
                          <a:latin typeface="Calibri" panose="020F0502020204030204" pitchFamily="34" charset="0"/>
                          <a:ea typeface="華康儷中黑" panose="020B0509000000000000" pitchFamily="49" charset="-120"/>
                        </a:rPr>
                        <a:t>$3.30</a:t>
                      </a:r>
                      <a:endParaRPr lang="en-US" sz="2600" dirty="0">
                        <a:latin typeface="Calibri" panose="020F0502020204030204" pitchFamily="34" charset="0"/>
                        <a:ea typeface="華康儷中黑" panose="020B0509000000000000" pitchFamily="49" charset="-120"/>
                      </a:endParaRPr>
                    </a:p>
                  </a:txBody>
                  <a:tcPr anchor="ctr"/>
                </a:tc>
                <a:tc>
                  <a:txBody>
                    <a:bodyPr/>
                    <a:lstStyle/>
                    <a:p>
                      <a:pPr algn="ctr"/>
                      <a:r>
                        <a:rPr lang="en-US" sz="2600" dirty="0" smtClean="0">
                          <a:latin typeface="Calibri" panose="020F0502020204030204" pitchFamily="34" charset="0"/>
                          <a:ea typeface="華康儷中黑" panose="020B0509000000000000" pitchFamily="49" charset="-120"/>
                        </a:rPr>
                        <a:t>$4.27</a:t>
                      </a:r>
                      <a:endParaRPr lang="en-US" sz="2600" dirty="0">
                        <a:latin typeface="Calibri" panose="020F0502020204030204" pitchFamily="34" charset="0"/>
                        <a:ea typeface="華康儷中黑" panose="020B0509000000000000" pitchFamily="49" charset="-120"/>
                      </a:endParaRPr>
                    </a:p>
                  </a:txBody>
                  <a:tcPr anchor="ctr"/>
                </a:tc>
              </a:tr>
            </a:tbl>
          </a:graphicData>
        </a:graphic>
      </p:graphicFrame>
      <p:pic>
        <p:nvPicPr>
          <p:cNvPr id="7" name="Picture 3" descr="O:\Product_SC\Communications\Graphics\Products Image\Isotonix\Digestive enzyme\HK_CHENG_SKU_digestiveEnzymePowderDrink_0314.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0000" b="85000" l="33375" r="66125"/>
                    </a14:imgEffect>
                  </a14:imgLayer>
                </a14:imgProps>
              </a:ext>
              <a:ext uri="{28A0092B-C50C-407E-A947-70E740481C1C}">
                <a14:useLocalDpi xmlns:a14="http://schemas.microsoft.com/office/drawing/2010/main"/>
              </a:ext>
            </a:extLst>
          </a:blip>
          <a:srcRect/>
          <a:stretch>
            <a:fillRect/>
          </a:stretch>
        </p:blipFill>
        <p:spPr bwMode="auto">
          <a:xfrm>
            <a:off x="1496291" y="810491"/>
            <a:ext cx="1856509" cy="18565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4059160254"/>
              </p:ext>
            </p:extLst>
          </p:nvPr>
        </p:nvGraphicFramePr>
        <p:xfrm>
          <a:off x="211182" y="2438401"/>
          <a:ext cx="2880360" cy="4265200"/>
        </p:xfrm>
        <a:graphic>
          <a:graphicData uri="http://schemas.openxmlformats.org/drawingml/2006/table">
            <a:tbl>
              <a:tblPr firstRow="1" bandRow="1">
                <a:tableStyleId>{D7AC3CCA-C797-4891-BE02-D94E43425B78}</a:tableStyleId>
              </a:tblPr>
              <a:tblGrid>
                <a:gridCol w="1531195"/>
                <a:gridCol w="1349165"/>
              </a:tblGrid>
              <a:tr h="894346">
                <a:tc>
                  <a:txBody>
                    <a:bodyPr/>
                    <a:lstStyle/>
                    <a:p>
                      <a:endParaRPr lang="en-US" dirty="0">
                        <a:latin typeface="Calibri" panose="020F0502020204030204" pitchFamily="34" charset="0"/>
                        <a:ea typeface="華康儷中黑" panose="020B0509000000000000" pitchFamily="49" charset="-120"/>
                      </a:endParaRPr>
                    </a:p>
                  </a:txBody>
                  <a:tcPr anchor="ctr"/>
                </a:tc>
                <a:tc>
                  <a:txBody>
                    <a:bodyPr/>
                    <a:lstStyle/>
                    <a:p>
                      <a:pPr marL="0" algn="ctr" defTabSz="457200" rtl="0" eaLnBrk="1" latinLnBrk="0" hangingPunct="1">
                        <a:spcBef>
                          <a:spcPct val="0"/>
                        </a:spcBef>
                        <a:buNone/>
                      </a:pPr>
                      <a:r>
                        <a:rPr lang="en-US" sz="1800" kern="1200" dirty="0" err="1" smtClean="0">
                          <a:ln w="31550" cmpd="sng">
                            <a:noFill/>
                            <a:prstDash val="solid"/>
                          </a:ln>
                          <a:solidFill>
                            <a:schemeClr val="accent4">
                              <a:lumMod val="75000"/>
                            </a:schemeClr>
                          </a:solidFill>
                          <a:latin typeface="Calibri" panose="020F0502020204030204" pitchFamily="34" charset="0"/>
                          <a:ea typeface="華康儷中黑" panose="020B0509000000000000" pitchFamily="49" charset="-120"/>
                          <a:cs typeface="Arial Rounded MT Bold"/>
                        </a:rPr>
                        <a:t>Isotonix</a:t>
                      </a:r>
                      <a:r>
                        <a:rPr lang="en-US" sz="1800" kern="1200" dirty="0" smtClean="0">
                          <a:ln w="31550" cmpd="sng">
                            <a:noFill/>
                            <a:prstDash val="solid"/>
                          </a:ln>
                          <a:solidFill>
                            <a:schemeClr val="accent4">
                              <a:lumMod val="75000"/>
                            </a:schemeClr>
                          </a:solidFill>
                          <a:latin typeface="Calibri" panose="020F0502020204030204" pitchFamily="34" charset="0"/>
                          <a:ea typeface="華康儷中黑" panose="020B0509000000000000" pitchFamily="49" charset="-120"/>
                          <a:cs typeface="Arial Rounded MT Bold"/>
                        </a:rPr>
                        <a:t> Digestive Enzyme</a:t>
                      </a:r>
                      <a:endParaRPr lang="en-US" sz="1800" kern="1200" dirty="0">
                        <a:ln w="31550" cmpd="sng">
                          <a:noFill/>
                          <a:prstDash val="solid"/>
                        </a:ln>
                        <a:solidFill>
                          <a:schemeClr val="accent4">
                            <a:lumMod val="75000"/>
                          </a:schemeClr>
                        </a:solidFill>
                        <a:latin typeface="Calibri" panose="020F0502020204030204" pitchFamily="34" charset="0"/>
                        <a:ea typeface="華康儷中黑" panose="020B0509000000000000" pitchFamily="49" charset="-120"/>
                        <a:cs typeface="Arial Rounded MT Bold"/>
                      </a:endParaRPr>
                    </a:p>
                  </a:txBody>
                  <a:tcPr anchor="ctr"/>
                </a:tc>
              </a:tr>
              <a:tr h="804911">
                <a:tc>
                  <a:txBody>
                    <a:bodyPr/>
                    <a:lstStyle/>
                    <a:p>
                      <a:r>
                        <a:rPr lang="zh-TW" altLang="en-US" sz="1600" dirty="0" smtClean="0">
                          <a:latin typeface="Calibri" panose="020F0502020204030204" pitchFamily="34" charset="0"/>
                          <a:ea typeface="華康儷中黑" panose="020B0509000000000000" pitchFamily="49" charset="-120"/>
                        </a:rPr>
                        <a:t>等壓傳輸系統</a:t>
                      </a:r>
                      <a:endParaRPr lang="en-US" altLang="zh-TW" sz="1600" dirty="0" smtClean="0">
                        <a:latin typeface="Calibri" panose="020F0502020204030204" pitchFamily="34" charset="0"/>
                        <a:ea typeface="華康儷中黑" panose="020B0509000000000000" pitchFamily="49" charset="-120"/>
                      </a:endParaRPr>
                    </a:p>
                    <a:p>
                      <a:r>
                        <a:rPr lang="en-US" sz="1600" dirty="0" err="1" smtClean="0">
                          <a:latin typeface="Calibri" panose="020F0502020204030204" pitchFamily="34" charset="0"/>
                          <a:ea typeface="華康儷中黑" panose="020B0509000000000000" pitchFamily="49" charset="-120"/>
                        </a:rPr>
                        <a:t>Isotonix</a:t>
                      </a:r>
                      <a:r>
                        <a:rPr lang="en-US" sz="1600" baseline="0" dirty="0" smtClean="0">
                          <a:latin typeface="Calibri" panose="020F0502020204030204" pitchFamily="34" charset="0"/>
                          <a:ea typeface="華康儷中黑" panose="020B0509000000000000" pitchFamily="49" charset="-120"/>
                        </a:rPr>
                        <a:t> </a:t>
                      </a:r>
                      <a:br>
                        <a:rPr lang="en-US" sz="1600" baseline="0" dirty="0" smtClean="0">
                          <a:latin typeface="Calibri" panose="020F0502020204030204" pitchFamily="34" charset="0"/>
                          <a:ea typeface="華康儷中黑" panose="020B0509000000000000" pitchFamily="49" charset="-120"/>
                        </a:rPr>
                      </a:br>
                      <a:r>
                        <a:rPr lang="en-US" sz="1600" baseline="0" dirty="0" smtClean="0">
                          <a:latin typeface="Calibri" panose="020F0502020204030204" pitchFamily="34" charset="0"/>
                          <a:ea typeface="華康儷中黑" panose="020B0509000000000000" pitchFamily="49" charset="-120"/>
                        </a:rPr>
                        <a:t>Delivery System</a:t>
                      </a:r>
                      <a:endParaRPr lang="en-US" sz="1600" dirty="0">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accent4">
                              <a:lumMod val="75000"/>
                            </a:schemeClr>
                          </a:solidFill>
                          <a:latin typeface="Calibri" panose="020F0502020204030204" pitchFamily="34" charset="0"/>
                          <a:ea typeface="華康儷中黑" panose="020B0509000000000000" pitchFamily="49" charset="-120"/>
                        </a:rPr>
                        <a:t>√</a:t>
                      </a:r>
                    </a:p>
                  </a:txBody>
                  <a:tcPr anchor="ctr"/>
                </a:tc>
              </a:tr>
              <a:tr h="804911">
                <a:tc>
                  <a:txBody>
                    <a:bodyPr/>
                    <a:lstStyle/>
                    <a:p>
                      <a:r>
                        <a:rPr lang="zh-TW" altLang="en-US" sz="1600" dirty="0" smtClean="0">
                          <a:latin typeface="Calibri" panose="020F0502020204030204" pitchFamily="34" charset="0"/>
                          <a:ea typeface="華康儷中黑" panose="020B0509000000000000" pitchFamily="49" charset="-120"/>
                        </a:rPr>
                        <a:t>酵素混合配方</a:t>
                      </a:r>
                      <a:r>
                        <a:rPr lang="en-US" sz="1600" dirty="0" smtClean="0">
                          <a:latin typeface="Calibri" panose="020F0502020204030204" pitchFamily="34" charset="0"/>
                          <a:ea typeface="華康儷中黑" panose="020B0509000000000000" pitchFamily="49" charset="-120"/>
                        </a:rPr>
                        <a:t>Combination of enzymes</a:t>
                      </a:r>
                      <a:endParaRPr lang="en-US" sz="1600" dirty="0">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accent4">
                              <a:lumMod val="75000"/>
                            </a:schemeClr>
                          </a:solidFill>
                          <a:latin typeface="Calibri" panose="020F0502020204030204" pitchFamily="34" charset="0"/>
                          <a:ea typeface="華康儷中黑" panose="020B0509000000000000" pitchFamily="49" charset="-120"/>
                        </a:rPr>
                        <a:t>√</a:t>
                      </a:r>
                    </a:p>
                  </a:txBody>
                  <a:tcPr anchor="ctr"/>
                </a:tc>
              </a:tr>
              <a:tr h="804911">
                <a:tc>
                  <a:txBody>
                    <a:bodyPr/>
                    <a:lstStyle/>
                    <a:p>
                      <a:r>
                        <a:rPr lang="zh-TW" altLang="en-US" sz="1600" dirty="0" smtClean="0">
                          <a:latin typeface="Calibri" panose="020F0502020204030204" pitchFamily="34" charset="0"/>
                          <a:ea typeface="華康儷中黑" panose="020B0509000000000000" pitchFamily="49" charset="-120"/>
                        </a:rPr>
                        <a:t>含益生菌</a:t>
                      </a:r>
                      <a:r>
                        <a:rPr lang="en-US" altLang="zh-TW" sz="1600" dirty="0" smtClean="0">
                          <a:latin typeface="Calibri" panose="020F0502020204030204" pitchFamily="34" charset="0"/>
                          <a:ea typeface="華康儷中黑" panose="020B0509000000000000" pitchFamily="49" charset="-120"/>
                        </a:rPr>
                        <a:t>Contains Probiotics</a:t>
                      </a:r>
                      <a:endParaRPr lang="en-US" sz="1600" dirty="0">
                        <a:latin typeface="Calibri" panose="020F0502020204030204" pitchFamily="34" charset="0"/>
                        <a:ea typeface="華康儷中黑" panose="020B0509000000000000" pitchFamily="49" charset="-120"/>
                      </a:endParaRPr>
                    </a:p>
                  </a:txBody>
                  <a:tcPr anchor="ctr"/>
                </a:tc>
                <a:tc>
                  <a:txBody>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accent4">
                              <a:lumMod val="75000"/>
                            </a:schemeClr>
                          </a:solidFill>
                          <a:latin typeface="Calibri" panose="020F0502020204030204" pitchFamily="34" charset="0"/>
                          <a:ea typeface="華康儷中黑" panose="020B0509000000000000" pitchFamily="49" charset="-120"/>
                        </a:rPr>
                        <a:t>√</a:t>
                      </a:r>
                    </a:p>
                  </a:txBody>
                  <a:tcPr anchor="ctr"/>
                </a:tc>
              </a:tr>
              <a:tr h="881920">
                <a:tc>
                  <a:txBody>
                    <a:bodyPr/>
                    <a:lstStyle/>
                    <a:p>
                      <a:r>
                        <a:rPr lang="zh-TW" altLang="en-US" sz="1600" dirty="0" smtClean="0">
                          <a:latin typeface="Calibri" panose="020F0502020204030204" pitchFamily="34" charset="0"/>
                          <a:ea typeface="華康儷中黑" panose="020B0509000000000000" pitchFamily="49" charset="-120"/>
                        </a:rPr>
                        <a:t>每食用份量</a:t>
                      </a:r>
                      <a:r>
                        <a:rPr lang="zh-TW" altLang="en-US" sz="1600" b="0" dirty="0" smtClean="0">
                          <a:latin typeface="+mn-lt"/>
                          <a:ea typeface="華康儷中黑" pitchFamily="49" charset="-120"/>
                        </a:rPr>
                        <a:t>零售價 </a:t>
                      </a:r>
                      <a:r>
                        <a:rPr lang="en-US" sz="1600" dirty="0" smtClean="0">
                          <a:latin typeface="Calibri" panose="020F0502020204030204" pitchFamily="34" charset="0"/>
                          <a:ea typeface="華康儷中黑" panose="020B0509000000000000" pitchFamily="49" charset="-120"/>
                        </a:rPr>
                        <a:t>Price Per</a:t>
                      </a:r>
                      <a:r>
                        <a:rPr lang="en-US" sz="1600" baseline="0" dirty="0" smtClean="0">
                          <a:latin typeface="Calibri" panose="020F0502020204030204" pitchFamily="34" charset="0"/>
                          <a:ea typeface="華康儷中黑" panose="020B0509000000000000" pitchFamily="49" charset="-120"/>
                        </a:rPr>
                        <a:t> Serving</a:t>
                      </a:r>
                      <a:endParaRPr lang="en-US" sz="1600" dirty="0">
                        <a:latin typeface="Calibri" panose="020F0502020204030204" pitchFamily="34" charset="0"/>
                        <a:ea typeface="華康儷中黑" panose="020B0509000000000000" pitchFamily="49" charset="-120"/>
                      </a:endParaRPr>
                    </a:p>
                  </a:txBody>
                  <a:tcPr anchor="ctr"/>
                </a:tc>
                <a:tc>
                  <a:txBody>
                    <a:bodyPr/>
                    <a:lstStyle/>
                    <a:p>
                      <a:pPr marL="0" algn="ctr" defTabSz="457200" rtl="0" eaLnBrk="1" latinLnBrk="0" hangingPunct="1">
                        <a:spcBef>
                          <a:spcPct val="0"/>
                        </a:spcBef>
                        <a:buNone/>
                      </a:pPr>
                      <a:r>
                        <a:rPr lang="en-US" sz="2800" b="1" kern="1200" dirty="0" smtClean="0">
                          <a:ln w="31550" cmpd="sng">
                            <a:noFill/>
                            <a:prstDash val="solid"/>
                          </a:ln>
                          <a:solidFill>
                            <a:schemeClr val="accent4">
                              <a:lumMod val="75000"/>
                            </a:schemeClr>
                          </a:solidFill>
                          <a:latin typeface="Calibri" panose="020F0502020204030204" pitchFamily="34" charset="0"/>
                          <a:ea typeface="華康儷中黑" panose="020B0509000000000000" pitchFamily="49" charset="-120"/>
                          <a:cs typeface="Arial Rounded MT Bold"/>
                        </a:rPr>
                        <a:t>$3.11</a:t>
                      </a:r>
                      <a:endParaRPr lang="en-US" sz="2800" b="1" kern="1200" dirty="0">
                        <a:ln w="31550" cmpd="sng">
                          <a:noFill/>
                          <a:prstDash val="solid"/>
                        </a:ln>
                        <a:solidFill>
                          <a:schemeClr val="accent4">
                            <a:lumMod val="75000"/>
                          </a:schemeClr>
                        </a:solidFill>
                        <a:latin typeface="Calibri" panose="020F0502020204030204" pitchFamily="34" charset="0"/>
                        <a:ea typeface="華康儷中黑" panose="020B0509000000000000" pitchFamily="49" charset="-120"/>
                        <a:cs typeface="Arial Rounded MT Bold"/>
                      </a:endParaRPr>
                    </a:p>
                  </a:txBody>
                  <a:tcPr anchor="ctr"/>
                </a:tc>
              </a:tr>
            </a:tbl>
          </a:graphicData>
        </a:graphic>
      </p:graphicFrame>
      <p:sp>
        <p:nvSpPr>
          <p:cNvPr id="14" name="Rounded Rectangle 13"/>
          <p:cNvSpPr/>
          <p:nvPr/>
        </p:nvSpPr>
        <p:spPr>
          <a:xfrm>
            <a:off x="3429000" y="772885"/>
            <a:ext cx="763844" cy="1665515"/>
          </a:xfrm>
          <a:prstGeom prst="round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p:nvSpPr>
        <p:spPr>
          <a:xfrm>
            <a:off x="7467600" y="1219200"/>
            <a:ext cx="1339668" cy="1183897"/>
          </a:xfrm>
          <a:prstGeom prst="round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8" name="Picture 6"/>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543800" y="1416626"/>
            <a:ext cx="1172394" cy="83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6019800" y="1219200"/>
            <a:ext cx="1339668" cy="1183897"/>
          </a:xfrm>
          <a:prstGeom prst="round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p:nvSpPr>
        <p:spPr>
          <a:xfrm>
            <a:off x="4572000" y="1207330"/>
            <a:ext cx="1339668" cy="1183897"/>
          </a:xfrm>
          <a:prstGeom prst="round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7"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18134" y="1575852"/>
            <a:ext cx="1143000" cy="60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30265" y="1373338"/>
            <a:ext cx="1023138" cy="85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68696" y="895933"/>
            <a:ext cx="484451"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27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8" name="Title 1"/>
          <p:cNvSpPr txBox="1">
            <a:spLocks/>
          </p:cNvSpPr>
          <p:nvPr/>
        </p:nvSpPr>
        <p:spPr>
          <a:xfrm>
            <a:off x="152400" y="199572"/>
            <a:ext cx="9296400" cy="762000"/>
          </a:xfrm>
          <a:prstGeom prst="rect">
            <a:avLst/>
          </a:prstGeom>
        </p:spPr>
        <p:txBody>
          <a:bodyPr>
            <a:normAutofit fontScale="67500" lnSpcReduction="20000"/>
          </a:bodyPr>
          <a:lstStyle>
            <a:lvl1pPr algn="l" defTabSz="914400" rtl="0" eaLnBrk="1" latinLnBrk="0" hangingPunct="1">
              <a:spcBef>
                <a:spcPct val="0"/>
              </a:spcBef>
              <a:buNone/>
              <a:defRPr sz="3400" kern="1200">
                <a:solidFill>
                  <a:schemeClr val="bg1"/>
                </a:solidFill>
                <a:latin typeface="+mj-lt"/>
                <a:ea typeface="+mj-ea"/>
                <a:cs typeface="+mj-cs"/>
              </a:defRPr>
            </a:lvl1pPr>
          </a:lstStyle>
          <a:p>
            <a:pPr>
              <a:defRPr/>
            </a:pPr>
            <a:r>
              <a:rPr lang="zh-TW" altLang="en-US" sz="4400" dirty="0" smtClean="0">
                <a:solidFill>
                  <a:prstClr val="white"/>
                </a:solidFill>
                <a:effectLst>
                  <a:outerShdw blurRad="38100" dist="38100" dir="2700000" algn="tl">
                    <a:srgbClr val="000000">
                      <a:alpha val="43137"/>
                    </a:srgbClr>
                  </a:outerShdw>
                </a:effectLst>
                <a:ea typeface="華康儷中黑" pitchFamily="49" charset="-120"/>
              </a:rPr>
              <a:t>支</a:t>
            </a:r>
            <a:r>
              <a:rPr lang="zh-TW" altLang="en-US" sz="4400" dirty="0">
                <a:solidFill>
                  <a:prstClr val="white"/>
                </a:solidFill>
                <a:effectLst>
                  <a:outerShdw blurRad="38100" dist="38100" dir="2700000" algn="tl">
                    <a:srgbClr val="000000">
                      <a:alpha val="43137"/>
                    </a:srgbClr>
                  </a:outerShdw>
                </a:effectLst>
                <a:ea typeface="華康儷中黑" pitchFamily="49" charset="-120"/>
              </a:rPr>
              <a:t>援消化系統健康產品</a:t>
            </a:r>
            <a:r>
              <a:rPr lang="en-US" altLang="zh-TW" sz="2800" b="1" dirty="0" smtClean="0">
                <a:solidFill>
                  <a:prstClr val="white"/>
                </a:solidFill>
                <a:effectLst>
                  <a:outerShdw blurRad="38100" dist="38100" dir="2700000" algn="tl">
                    <a:srgbClr val="000000">
                      <a:alpha val="43137"/>
                    </a:srgbClr>
                  </a:outerShdw>
                </a:effectLst>
                <a:ea typeface="華康儷中黑" pitchFamily="49" charset="-120"/>
              </a:rPr>
              <a:t/>
            </a:r>
            <a:br>
              <a:rPr lang="en-US" altLang="zh-TW" sz="2800" b="1" dirty="0" smtClean="0">
                <a:solidFill>
                  <a:prstClr val="white"/>
                </a:solidFill>
                <a:effectLst>
                  <a:outerShdw blurRad="38100" dist="38100" dir="2700000" algn="tl">
                    <a:srgbClr val="000000">
                      <a:alpha val="43137"/>
                    </a:srgbClr>
                  </a:outerShdw>
                </a:effectLst>
                <a:ea typeface="華康儷中黑" pitchFamily="49" charset="-120"/>
              </a:rPr>
            </a:br>
            <a:r>
              <a:rPr lang="en-US" altLang="zh-TW" sz="3600" b="1" dirty="0" smtClean="0">
                <a:solidFill>
                  <a:prstClr val="white"/>
                </a:solidFill>
                <a:effectLst>
                  <a:outerShdw blurRad="38100" dist="38100" dir="2700000" algn="tl">
                    <a:srgbClr val="000000">
                      <a:alpha val="43137"/>
                    </a:srgbClr>
                  </a:outerShdw>
                </a:effectLst>
                <a:ea typeface="華康儷中黑" pitchFamily="49" charset="-120"/>
              </a:rPr>
              <a:t>Digestive Health Support Supplements</a:t>
            </a:r>
            <a:endParaRPr lang="en-US" sz="2400" b="1" dirty="0">
              <a:solidFill>
                <a:prstClr val="white"/>
              </a:solidFill>
              <a:effectLst>
                <a:outerShdw blurRad="38100" dist="38100" dir="2700000" algn="tl">
                  <a:srgbClr val="000000">
                    <a:alpha val="43137"/>
                  </a:srgbClr>
                </a:outerShdw>
              </a:effectLst>
              <a:ea typeface="華康儷中黑" pitchFamily="49" charset="-120"/>
            </a:endParaRPr>
          </a:p>
        </p:txBody>
      </p:sp>
      <p:pic>
        <p:nvPicPr>
          <p:cNvPr id="9" name="Picture 3" descr="O:\Product_SC\Communications\Graphics\Products Image\Isotonix\Digestive enzyme\HK_CHENG_SKU_digestiveEnzymePowderDrink_0314.jpg"/>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10000" b="85000" l="33375" r="66125"/>
                    </a14:imgEffect>
                  </a14:imgLayer>
                </a14:imgProps>
              </a:ext>
              <a:ext uri="{28A0092B-C50C-407E-A947-70E740481C1C}">
                <a14:useLocalDpi xmlns:a14="http://schemas.microsoft.com/office/drawing/2010/main"/>
              </a:ext>
            </a:extLst>
          </a:blip>
          <a:srcRect/>
          <a:stretch>
            <a:fillRect/>
          </a:stretch>
        </p:blipFill>
        <p:spPr bwMode="auto">
          <a:xfrm>
            <a:off x="7315200" y="685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O:\Product_SC\Communications\Graphics\Products Image\Complete Greens\CompleteGreens_PNG.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00600" y="1143000"/>
            <a:ext cx="609600" cy="114653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O:\Product_SC\Communications\Graphics\Products Image\NutriClean\Probiotics_PNG.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56497" y="1337667"/>
            <a:ext cx="653903" cy="11769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Product_SC\Communications\Graphics\Products Image\NutriClean\Fiber_PNG.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48000" y="1337667"/>
            <a:ext cx="914400" cy="94833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O:\Product_SC\Communications\Graphics\Products Image\UltimateAloe\HK_UltimateAloeAllFlavors.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86481" y="914400"/>
            <a:ext cx="1228119" cy="1447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746639997"/>
              </p:ext>
            </p:extLst>
          </p:nvPr>
        </p:nvGraphicFramePr>
        <p:xfrm>
          <a:off x="0" y="3810000"/>
          <a:ext cx="9143999" cy="2819400"/>
        </p:xfrm>
        <a:graphic>
          <a:graphicData uri="http://schemas.openxmlformats.org/drawingml/2006/table">
            <a:tbl>
              <a:tblPr firstRow="1" bandRow="1">
                <a:tableStyleId>{D7AC3CCA-C797-4891-BE02-D94E43425B78}</a:tableStyleId>
              </a:tblPr>
              <a:tblGrid>
                <a:gridCol w="1152605"/>
                <a:gridCol w="1481170"/>
                <a:gridCol w="1627243"/>
                <a:gridCol w="1627243"/>
                <a:gridCol w="1627869"/>
                <a:gridCol w="1627869"/>
              </a:tblGrid>
              <a:tr h="2819400">
                <a:tc>
                  <a:txBody>
                    <a:bodyPr/>
                    <a:lstStyle/>
                    <a:p>
                      <a:pPr algn="l"/>
                      <a:r>
                        <a:rPr lang="zh-TW" altLang="en-US" sz="1600" b="0" kern="1200" dirty="0" smtClean="0">
                          <a:effectLst/>
                          <a:latin typeface="Calibri" panose="020F0502020204030204" pitchFamily="34" charset="0"/>
                          <a:ea typeface="華康儷中黑" panose="020B0509000000000000" pitchFamily="49" charset="-120"/>
                        </a:rPr>
                        <a:t>主要功效</a:t>
                      </a:r>
                      <a:r>
                        <a:rPr lang="en-US" sz="1600" b="1" kern="1200" dirty="0" smtClean="0">
                          <a:effectLst/>
                          <a:latin typeface="Calibri" panose="020F0502020204030204" pitchFamily="34" charset="0"/>
                          <a:ea typeface="華康儷中黑" panose="020B0509000000000000" pitchFamily="49" charset="-120"/>
                        </a:rPr>
                        <a:t>Primary Benefits</a:t>
                      </a:r>
                      <a:endParaRPr lang="en-US" sz="1600" b="1" kern="1200" dirty="0">
                        <a:solidFill>
                          <a:schemeClr val="accent3">
                            <a:lumMod val="50000"/>
                          </a:schemeClr>
                        </a:solidFill>
                        <a:effectLst/>
                        <a:latin typeface="Calibri" panose="020F0502020204030204" pitchFamily="34" charset="0"/>
                        <a:ea typeface="華康儷中黑" panose="020B0509000000000000" pitchFamily="49" charset="-120"/>
                        <a:cs typeface="+mn-cs"/>
                      </a:endParaRPr>
                    </a:p>
                  </a:txBody>
                  <a:tcPr anchor="ctr"/>
                </a:tc>
                <a:tc>
                  <a:txBody>
                    <a:bodyPr/>
                    <a:lstStyle/>
                    <a:p>
                      <a:pPr lvl="0"/>
                      <a:r>
                        <a:rPr lang="zh-TW" altLang="en-US" sz="1600" b="0" kern="1200" dirty="0" smtClean="0">
                          <a:solidFill>
                            <a:schemeClr val="dk1"/>
                          </a:solidFill>
                          <a:effectLst/>
                          <a:latin typeface="Calibri" panose="020F0502020204030204" pitchFamily="34" charset="0"/>
                          <a:ea typeface="華康儷中黑" panose="020B0509000000000000" pitchFamily="49" charset="-120"/>
                          <a:cs typeface="+mn-cs"/>
                        </a:rPr>
                        <a:t>維持消化系統健康、支持免疫系統健康</a:t>
                      </a:r>
                      <a:endParaRPr lang="zh-TW" altLang="en-US" sz="1600" b="0" dirty="0" smtClean="0">
                        <a:effectLst/>
                        <a:latin typeface="Calibri" panose="020F0502020204030204" pitchFamily="34" charset="0"/>
                        <a:ea typeface="華康儷中黑" panose="020B0509000000000000" pitchFamily="49" charset="-120"/>
                      </a:endParaRPr>
                    </a:p>
                    <a:p>
                      <a:pPr lvl="0"/>
                      <a:r>
                        <a:rPr lang="en-US" altLang="zh-TW" sz="1400" b="0" kern="1200" dirty="0" smtClean="0">
                          <a:solidFill>
                            <a:schemeClr val="dk1"/>
                          </a:solidFill>
                          <a:effectLst/>
                          <a:latin typeface="Calibri" panose="020F0502020204030204" pitchFamily="34" charset="0"/>
                          <a:ea typeface="華康儷中黑" panose="020B0509000000000000" pitchFamily="49" charset="-120"/>
                          <a:cs typeface="+mn-cs"/>
                        </a:rPr>
                        <a:t>Promotes healthy digestive system; Supports a healthy</a:t>
                      </a:r>
                      <a:r>
                        <a:rPr lang="en-US" altLang="zh-TW" sz="1400" b="0" kern="1200" baseline="0" dirty="0" smtClean="0">
                          <a:solidFill>
                            <a:schemeClr val="dk1"/>
                          </a:solidFill>
                          <a:effectLst/>
                          <a:latin typeface="Calibri" panose="020F0502020204030204" pitchFamily="34" charset="0"/>
                          <a:ea typeface="華康儷中黑" panose="020B0509000000000000" pitchFamily="49" charset="-120"/>
                          <a:cs typeface="+mn-cs"/>
                        </a:rPr>
                        <a:t> immune system</a:t>
                      </a:r>
                      <a:endParaRPr lang="zh-TW" altLang="en-US" sz="1400" b="0" dirty="0" smtClean="0">
                        <a:effectLst/>
                        <a:latin typeface="Calibri" panose="020F0502020204030204" pitchFamily="34" charset="0"/>
                        <a:ea typeface="華康儷中黑" panose="020B0509000000000000" pitchFamily="49" charset="-120"/>
                      </a:endParaRPr>
                    </a:p>
                  </a:txBody>
                  <a:tcPr anchor="ctr"/>
                </a:tc>
                <a:tc>
                  <a:txBody>
                    <a:bodyPr/>
                    <a:lstStyle/>
                    <a:p>
                      <a:r>
                        <a:rPr lang="zh-TW" altLang="en-US" sz="1600" b="0" dirty="0" smtClean="0">
                          <a:effectLst/>
                          <a:latin typeface="Calibri" panose="020F0502020204030204" pitchFamily="34" charset="0"/>
                          <a:ea typeface="華康儷中黑" panose="020B0509000000000000" pitchFamily="49" charset="-120"/>
                        </a:rPr>
                        <a:t>舒緩乳糖不耐症</a:t>
                      </a:r>
                      <a:endParaRPr lang="zh-TW" altLang="en-US" sz="1600" b="0" dirty="0" smtClean="0">
                        <a:latin typeface="Calibri" panose="020F0502020204030204" pitchFamily="34" charset="0"/>
                        <a:ea typeface="華康儷中黑" panose="020B0509000000000000" pitchFamily="49" charset="-120"/>
                      </a:endParaRPr>
                    </a:p>
                    <a:p>
                      <a:r>
                        <a:rPr lang="en-US" sz="1600" b="0" dirty="0" smtClean="0">
                          <a:effectLst/>
                          <a:latin typeface="Calibri" panose="020F0502020204030204" pitchFamily="34" charset="0"/>
                          <a:ea typeface="華康儷中黑" panose="020B0509000000000000" pitchFamily="49" charset="-120"/>
                        </a:rPr>
                        <a:t>、</a:t>
                      </a:r>
                      <a:r>
                        <a:rPr lang="zh-TW" altLang="en-US" sz="1600" b="0" dirty="0" smtClean="0">
                          <a:effectLst/>
                          <a:latin typeface="Calibri" panose="020F0502020204030204" pitchFamily="34" charset="0"/>
                          <a:ea typeface="華康儷中黑" panose="020B0509000000000000" pitchFamily="49" charset="-120"/>
                        </a:rPr>
                        <a:t>支援健康的營養吸收</a:t>
                      </a:r>
                      <a:r>
                        <a:rPr lang="en-US" sz="1600" b="0" dirty="0" smtClean="0">
                          <a:effectLst/>
                          <a:latin typeface="Calibri" panose="020F0502020204030204" pitchFamily="34" charset="0"/>
                          <a:ea typeface="華康儷中黑" panose="020B0509000000000000" pitchFamily="49" charset="-120"/>
                        </a:rPr>
                        <a:t>、</a:t>
                      </a:r>
                      <a:endParaRPr lang="zh-TW" altLang="en-US" sz="1600" b="0" dirty="0" smtClean="0">
                        <a:latin typeface="Calibri" panose="020F0502020204030204" pitchFamily="34" charset="0"/>
                        <a:ea typeface="華康儷中黑" panose="020B0509000000000000" pitchFamily="49" charset="-120"/>
                      </a:endParaRPr>
                    </a:p>
                    <a:p>
                      <a:r>
                        <a:rPr lang="zh-TW" altLang="en-US" sz="1600" b="0" dirty="0" smtClean="0">
                          <a:effectLst/>
                          <a:latin typeface="Calibri" panose="020F0502020204030204" pitchFamily="34" charset="0"/>
                          <a:ea typeface="華康儷中黑" panose="020B0509000000000000" pitchFamily="49" charset="-120"/>
                        </a:rPr>
                        <a:t>令口氣更清新</a:t>
                      </a:r>
                      <a:r>
                        <a:rPr lang="en-US" sz="1600" b="0" dirty="0" smtClean="0">
                          <a:effectLst/>
                          <a:latin typeface="Calibri" panose="020F0502020204030204" pitchFamily="34" charset="0"/>
                          <a:ea typeface="華康儷中黑" panose="020B0509000000000000" pitchFamily="49" charset="-120"/>
                        </a:rPr>
                        <a:t>、</a:t>
                      </a:r>
                      <a:endParaRPr lang="zh-TW" altLang="en-US" sz="1600" b="0" dirty="0" smtClean="0">
                        <a:latin typeface="Calibri" panose="020F0502020204030204" pitchFamily="34" charset="0"/>
                        <a:ea typeface="華康儷中黑" panose="020B0509000000000000" pitchFamily="49" charset="-120"/>
                      </a:endParaRPr>
                    </a:p>
                    <a:p>
                      <a:r>
                        <a:rPr lang="zh-TW" altLang="en-US" sz="1600" b="0" dirty="0" smtClean="0">
                          <a:effectLst/>
                          <a:latin typeface="Calibri" panose="020F0502020204030204" pitchFamily="34" charset="0"/>
                          <a:ea typeface="華康儷中黑" panose="020B0509000000000000" pitchFamily="49" charset="-120"/>
                        </a:rPr>
                        <a:t>增強免疫力</a:t>
                      </a:r>
                      <a:r>
                        <a:rPr lang="zh-TW" altLang="en-US" sz="1400" b="0" dirty="0" smtClean="0">
                          <a:effectLst/>
                          <a:latin typeface="Calibri" panose="020F0502020204030204" pitchFamily="34" charset="0"/>
                          <a:ea typeface="華康儷中黑" panose="020B0509000000000000" pitchFamily="49" charset="-120"/>
                        </a:rPr>
                        <a:t> </a:t>
                      </a:r>
                      <a:r>
                        <a:rPr lang="en-US" altLang="zh-TW" sz="1400" b="0" dirty="0" smtClean="0">
                          <a:effectLst/>
                          <a:latin typeface="Calibri" panose="020F0502020204030204" pitchFamily="34" charset="0"/>
                          <a:ea typeface="華康儷中黑" panose="020B0509000000000000" pitchFamily="49" charset="-120"/>
                        </a:rPr>
                        <a:t>Reduces lactose intolerance; Supports healthy nutrient absorption; Freshens breath; Enhances immunity</a:t>
                      </a:r>
                      <a:endParaRPr lang="zh-TW" altLang="en-US" sz="1600" b="0" dirty="0" smtClean="0">
                        <a:latin typeface="Calibri" panose="020F0502020204030204" pitchFamily="34" charset="0"/>
                        <a:ea typeface="華康儷中黑" panose="020B0509000000000000" pitchFamily="49" charset="-120"/>
                      </a:endParaRPr>
                    </a:p>
                  </a:txBody>
                  <a:tcPr anchor="ctr"/>
                </a:tc>
                <a:tc>
                  <a:txBody>
                    <a:bodyPr/>
                    <a:lstStyle/>
                    <a:p>
                      <a:pPr lvl="0" fontAlgn="t"/>
                      <a:r>
                        <a:rPr lang="zh-TW" altLang="en-US" sz="1600" b="0" kern="1200" dirty="0" smtClean="0">
                          <a:solidFill>
                            <a:schemeClr val="dk1"/>
                          </a:solidFill>
                          <a:effectLst/>
                          <a:latin typeface="Calibri" panose="020F0502020204030204" pitchFamily="34" charset="0"/>
                          <a:ea typeface="華康儷中黑" panose="020B0509000000000000" pitchFamily="49" charset="-120"/>
                          <a:cs typeface="+mn-cs"/>
                        </a:rPr>
                        <a:t>提供植物營養、</a:t>
                      </a:r>
                      <a:endParaRPr lang="zh-TW" altLang="en-US" sz="1600" b="0" dirty="0" smtClean="0">
                        <a:effectLst/>
                        <a:latin typeface="Calibri" panose="020F0502020204030204" pitchFamily="34" charset="0"/>
                        <a:ea typeface="華康儷中黑" panose="020B0509000000000000" pitchFamily="49" charset="-120"/>
                      </a:endParaRPr>
                    </a:p>
                    <a:p>
                      <a:pPr lvl="0" fontAlgn="t"/>
                      <a:r>
                        <a:rPr lang="zh-TW" altLang="en-US" sz="1600" b="0" kern="1200" dirty="0" smtClean="0">
                          <a:solidFill>
                            <a:schemeClr val="dk1"/>
                          </a:solidFill>
                          <a:effectLst/>
                          <a:latin typeface="Calibri" panose="020F0502020204030204" pitchFamily="34" charset="0"/>
                          <a:ea typeface="華康儷中黑" panose="020B0509000000000000" pitchFamily="49" charset="-120"/>
                          <a:cs typeface="+mn-cs"/>
                        </a:rPr>
                        <a:t>有助身體內部清潔、協助提供益生菌活力、提升能量</a:t>
                      </a:r>
                      <a:r>
                        <a:rPr lang="zh-TW" altLang="en-US" sz="1400" b="0" kern="1200" dirty="0" smtClean="0">
                          <a:solidFill>
                            <a:schemeClr val="dk1"/>
                          </a:solidFill>
                          <a:effectLst/>
                          <a:latin typeface="Calibri" panose="020F0502020204030204" pitchFamily="34" charset="0"/>
                          <a:ea typeface="華康儷中黑" panose="020B0509000000000000" pitchFamily="49" charset="-120"/>
                          <a:cs typeface="+mn-cs"/>
                        </a:rPr>
                        <a:t> </a:t>
                      </a:r>
                      <a:r>
                        <a:rPr lang="en-US" altLang="zh-TW" sz="1400" b="0" kern="1200" dirty="0" smtClean="0">
                          <a:solidFill>
                            <a:schemeClr val="dk1"/>
                          </a:solidFill>
                          <a:effectLst/>
                          <a:latin typeface="Calibri" panose="020F0502020204030204" pitchFamily="34" charset="0"/>
                          <a:ea typeface="華康儷中黑" panose="020B0509000000000000" pitchFamily="49" charset="-120"/>
                          <a:cs typeface="+mn-cs"/>
                        </a:rPr>
                        <a:t>Provide phytonutrients; Promotes cleansing;</a:t>
                      </a:r>
                      <a:r>
                        <a:rPr lang="en-US" altLang="zh-TW" sz="1400" b="0" kern="1200" baseline="0" dirty="0" smtClean="0">
                          <a:solidFill>
                            <a:schemeClr val="dk1"/>
                          </a:solidFill>
                          <a:effectLst/>
                          <a:latin typeface="Calibri" panose="020F0502020204030204" pitchFamily="34" charset="0"/>
                          <a:ea typeface="華康儷中黑" panose="020B0509000000000000" pitchFamily="49" charset="-120"/>
                          <a:cs typeface="+mn-cs"/>
                        </a:rPr>
                        <a:t> Helps provide beneficial probiotic activity; Boosts energy</a:t>
                      </a:r>
                      <a:endParaRPr lang="zh-TW" altLang="en-US" sz="1600" b="0" dirty="0" smtClean="0">
                        <a:effectLst/>
                        <a:latin typeface="Calibri" panose="020F0502020204030204" pitchFamily="34" charset="0"/>
                        <a:ea typeface="華康儷中黑" panose="020B0509000000000000" pitchFamily="49" charset="-120"/>
                      </a:endParaRPr>
                    </a:p>
                  </a:txBody>
                  <a:tcPr anchor="ctr"/>
                </a:tc>
                <a:tc>
                  <a:txBody>
                    <a:bodyPr/>
                    <a:lstStyle/>
                    <a:p>
                      <a:r>
                        <a:rPr lang="zh-TW" altLang="en-US" sz="1600" b="0" dirty="0" smtClean="0">
                          <a:effectLst/>
                          <a:latin typeface="Calibri" panose="020F0502020204030204" pitchFamily="34" charset="0"/>
                          <a:ea typeface="華康儷中黑" panose="020B0509000000000000" pitchFamily="49" charset="-120"/>
                        </a:rPr>
                        <a:t>提供益菌，有助維持最佳的細菌平衡、促進免疫系統強健</a:t>
                      </a:r>
                      <a:r>
                        <a:rPr lang="zh-TW" altLang="en-US" sz="1600" b="0" baseline="0" dirty="0" smtClean="0">
                          <a:effectLst/>
                          <a:latin typeface="Calibri" panose="020F0502020204030204" pitchFamily="34" charset="0"/>
                          <a:ea typeface="華康儷中黑" panose="020B0509000000000000" pitchFamily="49" charset="-120"/>
                        </a:rPr>
                        <a:t> </a:t>
                      </a:r>
                      <a:r>
                        <a:rPr lang="en-US" altLang="zh-TW" sz="1400" b="0" dirty="0" smtClean="0">
                          <a:effectLst/>
                          <a:latin typeface="Calibri" panose="020F0502020204030204" pitchFamily="34" charset="0"/>
                          <a:ea typeface="華康儷中黑" panose="020B0509000000000000" pitchFamily="49" charset="-120"/>
                        </a:rPr>
                        <a:t>Provides beneficial bacteria to help maintain optimal bacterial balance; Promotes</a:t>
                      </a:r>
                      <a:r>
                        <a:rPr lang="en-US" altLang="zh-TW" sz="1400" b="0" baseline="0" dirty="0" smtClean="0">
                          <a:effectLst/>
                          <a:latin typeface="Calibri" panose="020F0502020204030204" pitchFamily="34" charset="0"/>
                          <a:ea typeface="華康儷中黑" panose="020B0509000000000000" pitchFamily="49" charset="-120"/>
                        </a:rPr>
                        <a:t> strong immune system</a:t>
                      </a:r>
                      <a:endParaRPr lang="en-US" sz="1600" b="0" kern="1200" dirty="0">
                        <a:solidFill>
                          <a:schemeClr val="accent3">
                            <a:lumMod val="50000"/>
                          </a:schemeClr>
                        </a:solidFill>
                        <a:effectLst/>
                        <a:latin typeface="Calibri" panose="020F0502020204030204" pitchFamily="34" charset="0"/>
                        <a:ea typeface="華康儷中黑" panose="020B0509000000000000" pitchFamily="49" charset="-120"/>
                        <a:cs typeface="+mn-cs"/>
                      </a:endParaRPr>
                    </a:p>
                  </a:txBody>
                  <a:tcPr anchor="ctr"/>
                </a:tc>
                <a:tc>
                  <a:txBody>
                    <a:bodyPr/>
                    <a:lstStyle/>
                    <a:p>
                      <a:r>
                        <a:rPr lang="zh-TW" altLang="en-US" sz="1600" b="0" kern="1200" dirty="0" smtClean="0">
                          <a:solidFill>
                            <a:schemeClr val="tx1"/>
                          </a:solidFill>
                          <a:effectLst/>
                          <a:latin typeface="Calibri" panose="020F0502020204030204" pitchFamily="34" charset="0"/>
                          <a:ea typeface="華康儷中黑" panose="020B0509000000000000" pitchFamily="49" charset="-120"/>
                          <a:cs typeface="+mn-cs"/>
                        </a:rPr>
                        <a:t>支援食物代謝，提升營養價值</a:t>
                      </a:r>
                      <a:endParaRPr lang="en-US" sz="1600" b="0" i="0" u="none" strike="noStrike" kern="1200" baseline="0" dirty="0" smtClean="0">
                        <a:solidFill>
                          <a:schemeClr val="dk1"/>
                        </a:solidFill>
                        <a:latin typeface="Calibri" panose="020F0502020204030204" pitchFamily="34" charset="0"/>
                        <a:ea typeface="華康儷中黑" panose="020B0509000000000000" pitchFamily="49" charset="-120"/>
                        <a:cs typeface="+mn-cs"/>
                      </a:endParaRPr>
                    </a:p>
                    <a:p>
                      <a:r>
                        <a:rPr lang="en-US" sz="1600" b="0" i="0" u="none" strike="noStrike" kern="1200" baseline="0" dirty="0" smtClean="0">
                          <a:solidFill>
                            <a:schemeClr val="dk1"/>
                          </a:solidFill>
                          <a:latin typeface="Calibri" panose="020F0502020204030204" pitchFamily="34" charset="0"/>
                          <a:ea typeface="華康儷中黑" panose="020B0509000000000000" pitchFamily="49" charset="-120"/>
                          <a:cs typeface="+mn-cs"/>
                        </a:rPr>
                        <a:t>Supports the metabolism of foods for better nutrition </a:t>
                      </a:r>
                    </a:p>
                  </a:txBody>
                  <a:tcPr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91578027"/>
              </p:ext>
            </p:extLst>
          </p:nvPr>
        </p:nvGraphicFramePr>
        <p:xfrm>
          <a:off x="0" y="2346960"/>
          <a:ext cx="9143999" cy="1463040"/>
        </p:xfrm>
        <a:graphic>
          <a:graphicData uri="http://schemas.openxmlformats.org/drawingml/2006/table">
            <a:tbl>
              <a:tblPr firstRow="1" bandRow="1">
                <a:tableStyleId>{D7AC3CCA-C797-4891-BE02-D94E43425B78}</a:tableStyleId>
              </a:tblPr>
              <a:tblGrid>
                <a:gridCol w="1152605"/>
                <a:gridCol w="1481170"/>
                <a:gridCol w="1627243"/>
                <a:gridCol w="1627243"/>
                <a:gridCol w="1627869"/>
                <a:gridCol w="1627869"/>
              </a:tblGrid>
              <a:tr h="1430215">
                <a:tc>
                  <a:txBody>
                    <a:bodyPr/>
                    <a:lstStyle/>
                    <a:p>
                      <a:pPr algn="l"/>
                      <a:r>
                        <a:rPr lang="zh-TW" altLang="en-US" sz="1600" b="0" kern="1200" dirty="0" smtClean="0">
                          <a:solidFill>
                            <a:schemeClr val="tx1"/>
                          </a:solidFill>
                          <a:effectLst/>
                          <a:latin typeface="Calibri" panose="020F0502020204030204" pitchFamily="34" charset="0"/>
                          <a:ea typeface="華康儷中黑" panose="020B0509000000000000" pitchFamily="49" charset="-120"/>
                        </a:rPr>
                        <a:t>主要成份</a:t>
                      </a:r>
                      <a:r>
                        <a:rPr lang="en-US" altLang="zh-TW" sz="1600" kern="1200" dirty="0" smtClean="0">
                          <a:solidFill>
                            <a:schemeClr val="tx1"/>
                          </a:solidFill>
                          <a:effectLst/>
                          <a:latin typeface="Calibri" panose="020F0502020204030204" pitchFamily="34" charset="0"/>
                          <a:ea typeface="華康儷中黑" panose="020B0509000000000000" pitchFamily="49" charset="-120"/>
                        </a:rPr>
                        <a:t>Key</a:t>
                      </a:r>
                      <a:r>
                        <a:rPr lang="en-US" altLang="zh-TW" sz="1600" kern="1200" baseline="0" dirty="0" smtClean="0">
                          <a:solidFill>
                            <a:schemeClr val="tx1"/>
                          </a:solidFill>
                          <a:effectLst/>
                          <a:latin typeface="Calibri" panose="020F0502020204030204" pitchFamily="34" charset="0"/>
                          <a:ea typeface="華康儷中黑" panose="020B0509000000000000" pitchFamily="49" charset="-120"/>
                        </a:rPr>
                        <a:t> Ingredients</a:t>
                      </a:r>
                      <a:endParaRPr lang="en-US" sz="1600" b="0" kern="1200" dirty="0">
                        <a:solidFill>
                          <a:schemeClr val="tx1"/>
                        </a:solidFill>
                        <a:effectLst/>
                        <a:latin typeface="Calibri" panose="020F0502020204030204" pitchFamily="34" charset="0"/>
                        <a:ea typeface="華康儷中黑" panose="020B0509000000000000" pitchFamily="49" charset="-120"/>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0" smtClean="0">
                          <a:solidFill>
                            <a:schemeClr val="tx1"/>
                          </a:solidFill>
                          <a:effectLst/>
                          <a:latin typeface="Calibri" panose="020F0502020204030204" pitchFamily="34" charset="0"/>
                          <a:ea typeface="華康儷中黑" panose="020B0509000000000000" pitchFamily="49" charset="-120"/>
                        </a:rPr>
                        <a:t>蘆薈葉</a:t>
                      </a:r>
                      <a:endParaRPr lang="en-US" altLang="zh-TW" sz="1800" b="0" smtClean="0">
                        <a:solidFill>
                          <a:schemeClr val="tx1"/>
                        </a:solidFill>
                        <a:effectLst/>
                        <a:latin typeface="Calibri" panose="020F0502020204030204" pitchFamily="34" charset="0"/>
                        <a:ea typeface="華康儷中黑" panose="020B0509000000000000" pitchFamily="49" charset="-12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0" kern="1200" smtClean="0">
                          <a:solidFill>
                            <a:schemeClr val="tx1"/>
                          </a:solidFill>
                          <a:effectLst/>
                          <a:latin typeface="Calibri" panose="020F0502020204030204" pitchFamily="34" charset="0"/>
                          <a:ea typeface="華康儷中黑" panose="020B0509000000000000" pitchFamily="49" charset="-120"/>
                          <a:cs typeface="+mn-cs"/>
                        </a:rPr>
                        <a:t>Aloe Vera Leaf</a:t>
                      </a:r>
                      <a:endParaRPr lang="en-US" sz="1800" b="0" kern="1200" dirty="0" smtClean="0">
                        <a:solidFill>
                          <a:schemeClr val="tx1"/>
                        </a:solidFill>
                        <a:effectLst/>
                        <a:latin typeface="Calibri" panose="020F0502020204030204" pitchFamily="34" charset="0"/>
                        <a:ea typeface="華康儷中黑" panose="020B0509000000000000" pitchFamily="49" charset="-120"/>
                        <a:cs typeface="+mn-cs"/>
                      </a:endParaRPr>
                    </a:p>
                  </a:txBody>
                  <a:tcPr anchor="ctr"/>
                </a:tc>
                <a:tc>
                  <a:txBody>
                    <a:bodyPr/>
                    <a:lstStyle/>
                    <a:p>
                      <a:pPr algn="ctr"/>
                      <a:r>
                        <a:rPr lang="zh-TW" altLang="en-US" sz="1800" b="0" dirty="0" smtClean="0">
                          <a:effectLst/>
                          <a:latin typeface="Calibri" panose="020F0502020204030204" pitchFamily="34" charset="0"/>
                          <a:ea typeface="華康儷中黑" panose="020B0509000000000000" pitchFamily="49" charset="-120"/>
                        </a:rPr>
                        <a:t>纖維</a:t>
                      </a:r>
                      <a:endParaRPr lang="en-US" altLang="zh-TW" sz="1800" b="0" dirty="0" smtClean="0">
                        <a:effectLst/>
                        <a:latin typeface="Calibri" panose="020F0502020204030204" pitchFamily="34" charset="0"/>
                        <a:ea typeface="華康儷中黑" panose="020B0509000000000000" pitchFamily="49" charset="-120"/>
                      </a:endParaRPr>
                    </a:p>
                    <a:p>
                      <a:pPr algn="ctr"/>
                      <a:r>
                        <a:rPr lang="en-US" altLang="zh-TW" sz="1800" b="0" baseline="0" dirty="0" smtClean="0">
                          <a:effectLst/>
                          <a:latin typeface="Calibri" panose="020F0502020204030204" pitchFamily="34" charset="0"/>
                          <a:ea typeface="華康儷中黑" panose="020B0509000000000000" pitchFamily="49" charset="-120"/>
                        </a:rPr>
                        <a:t>Fiber</a:t>
                      </a:r>
                      <a:endParaRPr lang="en-US" sz="1800" b="0" kern="1200" dirty="0">
                        <a:solidFill>
                          <a:schemeClr val="accent3">
                            <a:lumMod val="50000"/>
                          </a:schemeClr>
                        </a:solidFill>
                        <a:effectLst/>
                        <a:latin typeface="Calibri" panose="020F0502020204030204" pitchFamily="34" charset="0"/>
                        <a:ea typeface="華康儷中黑" panose="020B0509000000000000" pitchFamily="49" charset="-120"/>
                        <a:cs typeface="+mn-cs"/>
                      </a:endParaRPr>
                    </a:p>
                  </a:txBody>
                  <a:tcPr anchor="ctr"/>
                </a:tc>
                <a:tc>
                  <a:txBody>
                    <a:bodyPr/>
                    <a:lstStyle/>
                    <a:p>
                      <a:pPr algn="ctr"/>
                      <a:r>
                        <a:rPr lang="zh-TW" altLang="en-US" sz="1800" b="0" kern="1200" dirty="0" smtClean="0">
                          <a:solidFill>
                            <a:schemeClr val="dk1"/>
                          </a:solidFill>
                          <a:effectLst/>
                          <a:latin typeface="Calibri" panose="020F0502020204030204" pitchFamily="34" charset="0"/>
                          <a:ea typeface="華康儷中黑" panose="020B0509000000000000" pitchFamily="49" charset="-120"/>
                          <a:cs typeface="+mn-cs"/>
                        </a:rPr>
                        <a:t>蔬菜及</a:t>
                      </a:r>
                      <a:endParaRPr lang="en-US" altLang="zh-TW" sz="1800" b="0" kern="1200" dirty="0" smtClean="0">
                        <a:solidFill>
                          <a:schemeClr val="dk1"/>
                        </a:solidFill>
                        <a:effectLst/>
                        <a:latin typeface="Calibri" panose="020F0502020204030204" pitchFamily="34" charset="0"/>
                        <a:ea typeface="華康儷中黑" panose="020B0509000000000000" pitchFamily="49" charset="-120"/>
                        <a:cs typeface="+mn-cs"/>
                      </a:endParaRPr>
                    </a:p>
                    <a:p>
                      <a:pPr algn="ctr"/>
                      <a:r>
                        <a:rPr lang="zh-TW" altLang="en-US" sz="1800" b="0" kern="1200" dirty="0" smtClean="0">
                          <a:solidFill>
                            <a:schemeClr val="dk1"/>
                          </a:solidFill>
                          <a:effectLst/>
                          <a:latin typeface="Calibri" panose="020F0502020204030204" pitchFamily="34" charset="0"/>
                          <a:ea typeface="華康儷中黑" panose="020B0509000000000000" pitchFamily="49" charset="-120"/>
                          <a:cs typeface="+mn-cs"/>
                        </a:rPr>
                        <a:t>水果營養</a:t>
                      </a:r>
                      <a:endParaRPr lang="en-US" altLang="zh-TW" sz="1800" b="0" kern="1200" dirty="0" smtClean="0">
                        <a:solidFill>
                          <a:schemeClr val="dk1"/>
                        </a:solidFill>
                        <a:effectLst/>
                        <a:latin typeface="Calibri" panose="020F0502020204030204" pitchFamily="34" charset="0"/>
                        <a:ea typeface="華康儷中黑" panose="020B0509000000000000" pitchFamily="49" charset="-120"/>
                        <a:cs typeface="+mn-cs"/>
                      </a:endParaRPr>
                    </a:p>
                    <a:p>
                      <a:pPr algn="ctr"/>
                      <a:r>
                        <a:rPr lang="en-US" sz="1800" b="0" kern="1200" dirty="0" smtClean="0">
                          <a:solidFill>
                            <a:schemeClr val="dk1"/>
                          </a:solidFill>
                          <a:effectLst/>
                          <a:latin typeface="Calibri" panose="020F0502020204030204" pitchFamily="34" charset="0"/>
                          <a:ea typeface="華康儷中黑" panose="020B0509000000000000" pitchFamily="49" charset="-120"/>
                          <a:cs typeface="+mn-cs"/>
                        </a:rPr>
                        <a:t>Nutrients</a:t>
                      </a:r>
                      <a:r>
                        <a:rPr lang="en-US" sz="1800" b="0" kern="1200" baseline="0" dirty="0" smtClean="0">
                          <a:solidFill>
                            <a:schemeClr val="dk1"/>
                          </a:solidFill>
                          <a:effectLst/>
                          <a:latin typeface="Calibri" panose="020F0502020204030204" pitchFamily="34" charset="0"/>
                          <a:ea typeface="華康儷中黑" panose="020B0509000000000000" pitchFamily="49" charset="-120"/>
                          <a:cs typeface="+mn-cs"/>
                        </a:rPr>
                        <a:t> from Vegetable and Fruits</a:t>
                      </a:r>
                    </a:p>
                  </a:txBody>
                  <a:tcPr anchor="ctr"/>
                </a:tc>
                <a:tc>
                  <a:txBody>
                    <a:bodyPr/>
                    <a:lstStyle/>
                    <a:p>
                      <a:pPr algn="ctr"/>
                      <a:r>
                        <a:rPr lang="zh-TW" altLang="en-US" sz="1800" b="0" dirty="0" smtClean="0">
                          <a:effectLst/>
                          <a:latin typeface="Calibri" panose="020F0502020204030204" pitchFamily="34" charset="0"/>
                          <a:ea typeface="華康儷中黑" panose="020B0509000000000000" pitchFamily="49" charset="-120"/>
                        </a:rPr>
                        <a:t>益生菌</a:t>
                      </a:r>
                      <a:endParaRPr lang="en-US" altLang="zh-TW" sz="1800" b="0" dirty="0" smtClean="0">
                        <a:effectLst/>
                        <a:latin typeface="Calibri" panose="020F0502020204030204" pitchFamily="34" charset="0"/>
                        <a:ea typeface="華康儷中黑" panose="020B0509000000000000" pitchFamily="49" charset="-120"/>
                      </a:endParaRPr>
                    </a:p>
                    <a:p>
                      <a:pPr algn="ctr"/>
                      <a:r>
                        <a:rPr lang="en-US" altLang="zh-TW" sz="1800" b="0" dirty="0" smtClean="0">
                          <a:effectLst/>
                          <a:latin typeface="Calibri" panose="020F0502020204030204" pitchFamily="34" charset="0"/>
                          <a:ea typeface="華康儷中黑" panose="020B0509000000000000" pitchFamily="49" charset="-120"/>
                        </a:rPr>
                        <a:t>Probiotics</a:t>
                      </a:r>
                      <a:endParaRPr lang="en-US" sz="1800" b="0" kern="1200" dirty="0">
                        <a:solidFill>
                          <a:schemeClr val="tx1"/>
                        </a:solidFill>
                        <a:effectLst/>
                        <a:latin typeface="Calibri" panose="020F0502020204030204" pitchFamily="34" charset="0"/>
                        <a:ea typeface="華康儷中黑" panose="020B0509000000000000" pitchFamily="49" charset="-120"/>
                        <a:cs typeface="+mn-cs"/>
                      </a:endParaRPr>
                    </a:p>
                  </a:txBody>
                  <a:tcPr anchor="ctr"/>
                </a:tc>
                <a:tc>
                  <a:txBody>
                    <a:bodyPr/>
                    <a:lstStyle/>
                    <a:p>
                      <a:pPr algn="ctr"/>
                      <a:r>
                        <a:rPr lang="zh-TW" altLang="en-US" sz="1800" b="0" smtClean="0">
                          <a:latin typeface="Calibri" panose="020F0502020204030204" pitchFamily="34" charset="0"/>
                          <a:ea typeface="華康儷中黑" panose="020B0509000000000000" pitchFamily="49" charset="-120"/>
                        </a:rPr>
                        <a:t>消化酵</a:t>
                      </a:r>
                      <a:r>
                        <a:rPr lang="zh-TW" altLang="en-US" sz="1800" b="0" dirty="0" smtClean="0">
                          <a:latin typeface="Calibri" panose="020F0502020204030204" pitchFamily="34" charset="0"/>
                          <a:ea typeface="華康儷中黑" panose="020B0509000000000000" pitchFamily="49" charset="-120"/>
                        </a:rPr>
                        <a:t>素</a:t>
                      </a:r>
                      <a:endParaRPr lang="en-US" altLang="zh-TW" sz="1800" b="0" dirty="0" smtClean="0">
                        <a:latin typeface="Calibri" panose="020F0502020204030204" pitchFamily="34" charset="0"/>
                        <a:ea typeface="華康儷中黑" panose="020B0509000000000000" pitchFamily="49" charset="-120"/>
                      </a:endParaRPr>
                    </a:p>
                    <a:p>
                      <a:pPr algn="ctr"/>
                      <a:r>
                        <a:rPr lang="en-US" altLang="zh-TW" sz="1800" b="0" dirty="0" smtClean="0">
                          <a:latin typeface="Calibri" panose="020F0502020204030204" pitchFamily="34" charset="0"/>
                          <a:ea typeface="華康儷中黑" panose="020B0509000000000000" pitchFamily="49" charset="-120"/>
                        </a:rPr>
                        <a:t>Digestive Enzyme</a:t>
                      </a:r>
                      <a:endParaRPr lang="zh-TW" altLang="en-US" sz="1800" b="0" dirty="0" smtClean="0">
                        <a:latin typeface="Calibri" panose="020F0502020204030204" pitchFamily="34" charset="0"/>
                        <a:ea typeface="華康儷中黑" panose="020B0509000000000000" pitchFamily="49" charset="-120"/>
                      </a:endParaRPr>
                    </a:p>
                  </a:txBody>
                  <a:tcPr anchor="ctr"/>
                </a:tc>
              </a:tr>
            </a:tbl>
          </a:graphicData>
        </a:graphic>
      </p:graphicFrame>
    </p:spTree>
    <p:extLst>
      <p:ext uri="{BB962C8B-B14F-4D97-AF65-F5344CB8AC3E}">
        <p14:creationId xmlns:p14="http://schemas.microsoft.com/office/powerpoint/2010/main" val="387137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76200" y="2590800"/>
            <a:ext cx="5791200" cy="2819400"/>
          </a:xfrm>
          <a:prstGeom prst="rect">
            <a:avLst/>
          </a:prstGeom>
          <a:gradFill flip="none" rotWithShape="1">
            <a:gsLst>
              <a:gs pos="0">
                <a:srgbClr val="2999C4">
                  <a:alpha val="91000"/>
                </a:srgbClr>
              </a:gs>
              <a:gs pos="65000">
                <a:srgbClr val="FFFFFF">
                  <a:alpha val="0"/>
                </a:srgbClr>
              </a:gs>
            </a:gsLst>
            <a:lin ang="9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txBox="1">
            <a:spLocks/>
          </p:cNvSpPr>
          <p:nvPr/>
        </p:nvSpPr>
        <p:spPr>
          <a:xfrm>
            <a:off x="457200" y="2636837"/>
            <a:ext cx="3810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3000" dirty="0">
                <a:solidFill>
                  <a:prstClr val="white"/>
                </a:solidFill>
                <a:ea typeface="華康儷中黑" pitchFamily="49" charset="-120"/>
              </a:rPr>
              <a:t>HK13006/ </a:t>
            </a:r>
            <a:r>
              <a:rPr lang="en-US" sz="3000" dirty="0" smtClean="0">
                <a:solidFill>
                  <a:prstClr val="white"/>
                </a:solidFill>
                <a:ea typeface="華康儷中黑" pitchFamily="49" charset="-120"/>
              </a:rPr>
              <a:t>HK13006IBV </a:t>
            </a:r>
          </a:p>
          <a:p>
            <a:r>
              <a:rPr lang="en-US" sz="2800" dirty="0" smtClean="0">
                <a:solidFill>
                  <a:prstClr val="white"/>
                </a:solidFill>
                <a:ea typeface="華康儷中黑" pitchFamily="49" charset="-120"/>
              </a:rPr>
              <a:t>DC: $200.00</a:t>
            </a:r>
          </a:p>
          <a:p>
            <a:r>
              <a:rPr lang="en-US" sz="2800" dirty="0" smtClean="0">
                <a:solidFill>
                  <a:prstClr val="white"/>
                </a:solidFill>
                <a:ea typeface="華康儷中黑" pitchFamily="49" charset="-120"/>
              </a:rPr>
              <a:t>SR: $280.00</a:t>
            </a:r>
          </a:p>
          <a:p>
            <a:r>
              <a:rPr lang="en-US" sz="2800" dirty="0" smtClean="0">
                <a:solidFill>
                  <a:prstClr val="white"/>
                </a:solidFill>
                <a:ea typeface="華康儷中黑" pitchFamily="49" charset="-120"/>
              </a:rPr>
              <a:t>BV/IBV: 18</a:t>
            </a:r>
            <a:endParaRPr lang="en-US" sz="2800" dirty="0">
              <a:solidFill>
                <a:prstClr val="white"/>
              </a:solidFill>
              <a:ea typeface="華康儷中黑" pitchFamily="49" charset="-120"/>
            </a:endParaRPr>
          </a:p>
        </p:txBody>
      </p:sp>
      <p:pic>
        <p:nvPicPr>
          <p:cNvPr id="9" name="Picture 3" descr="O:\Product_SC\Communications\Graphics\Products Image\Isotonix\Digestive enzyme\HK_CHENG_SKU_digestiveEnzymePowderDrink_0314.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85000" l="33375" r="66125"/>
                    </a14:imgEffect>
                  </a14:imgLayer>
                </a14:imgProps>
              </a:ext>
              <a:ext uri="{28A0092B-C50C-407E-A947-70E740481C1C}">
                <a14:useLocalDpi xmlns:a14="http://schemas.microsoft.com/office/drawing/2010/main"/>
              </a:ext>
            </a:extLst>
          </a:blip>
          <a:srcRect/>
          <a:stretch>
            <a:fillRect/>
          </a:stretch>
        </p:blipFill>
        <p:spPr bwMode="auto">
          <a:xfrm>
            <a:off x="3429000" y="1094509"/>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52400" y="290286"/>
            <a:ext cx="9296400" cy="928914"/>
          </a:xfrm>
          <a:prstGeom prst="rect">
            <a:avLst/>
          </a:prstGeom>
        </p:spPr>
        <p:txBody>
          <a:bodyPr>
            <a:normAutofit fontScale="90000" lnSpcReduction="20000"/>
          </a:bodyPr>
          <a:lstStyle/>
          <a:p>
            <a:pPr>
              <a:spcBef>
                <a:spcPct val="0"/>
              </a:spcBef>
              <a:defRPr/>
            </a:pPr>
            <a:r>
              <a:rPr lang="en-US" altLang="zh-TW" sz="3800" b="1" dirty="0" err="1">
                <a:solidFill>
                  <a:prstClr val="white"/>
                </a:solidFill>
                <a:effectLst>
                  <a:outerShdw blurRad="38100" dist="38100" dir="2700000" algn="tl">
                    <a:srgbClr val="000000">
                      <a:alpha val="43137"/>
                    </a:srgbClr>
                  </a:outerShdw>
                </a:effectLst>
                <a:ea typeface="華康儷中黑" pitchFamily="49" charset="-120"/>
              </a:rPr>
              <a:t>Isotonix</a:t>
            </a:r>
            <a:r>
              <a:rPr lang="en-US" altLang="zh-TW" sz="3800" b="1" dirty="0">
                <a:solidFill>
                  <a:prstClr val="white"/>
                </a:solidFill>
                <a:effectLst>
                  <a:outerShdw blurRad="38100" dist="38100" dir="2700000" algn="tl">
                    <a:srgbClr val="000000">
                      <a:alpha val="43137"/>
                    </a:srgbClr>
                  </a:outerShdw>
                </a:effectLst>
                <a:ea typeface="華康儷中黑" pitchFamily="49" charset="-120"/>
              </a:rPr>
              <a:t>®</a:t>
            </a:r>
            <a:r>
              <a:rPr lang="zh-TW" altLang="en-US" sz="3800" dirty="0">
                <a:solidFill>
                  <a:prstClr val="white"/>
                </a:solidFill>
                <a:effectLst>
                  <a:outerShdw blurRad="38100" dist="38100" dir="2700000" algn="tl">
                    <a:srgbClr val="000000">
                      <a:alpha val="43137"/>
                    </a:srgbClr>
                  </a:outerShdw>
                </a:effectLst>
                <a:ea typeface="華康儷中黑" pitchFamily="49" charset="-120"/>
              </a:rPr>
              <a:t>消化酵素沖飲－</a:t>
            </a:r>
            <a:r>
              <a:rPr lang="zh-TW" altLang="en-US" sz="2700" dirty="0">
                <a:solidFill>
                  <a:prstClr val="white"/>
                </a:solidFill>
                <a:effectLst>
                  <a:outerShdw blurRad="38100" dist="38100" dir="2700000" algn="tl">
                    <a:srgbClr val="000000">
                      <a:alpha val="43137"/>
                    </a:srgbClr>
                  </a:outerShdw>
                </a:effectLst>
                <a:ea typeface="華康儷中黑" pitchFamily="49" charset="-120"/>
              </a:rPr>
              <a:t>檸檬青檸味</a:t>
            </a:r>
            <a:r>
              <a:rPr lang="en-US" altLang="zh-TW" sz="2800" b="1" dirty="0">
                <a:solidFill>
                  <a:prstClr val="white"/>
                </a:solidFill>
                <a:effectLst>
                  <a:outerShdw blurRad="38100" dist="38100" dir="2700000" algn="tl">
                    <a:srgbClr val="000000">
                      <a:alpha val="43137"/>
                    </a:srgbClr>
                  </a:outerShdw>
                </a:effectLst>
                <a:ea typeface="華康儷中黑" pitchFamily="49" charset="-120"/>
              </a:rPr>
              <a:t/>
            </a:r>
            <a:br>
              <a:rPr lang="en-US" altLang="zh-TW" sz="2800" b="1" dirty="0">
                <a:solidFill>
                  <a:prstClr val="white"/>
                </a:solidFill>
                <a:effectLst>
                  <a:outerShdw blurRad="38100" dist="38100" dir="2700000" algn="tl">
                    <a:srgbClr val="000000">
                      <a:alpha val="43137"/>
                    </a:srgbClr>
                  </a:outerShdw>
                </a:effectLst>
                <a:ea typeface="華康儷中黑" pitchFamily="49" charset="-120"/>
              </a:rPr>
            </a:br>
            <a:r>
              <a:rPr lang="en-US" altLang="zh-TW" sz="3300" b="1" dirty="0">
                <a:solidFill>
                  <a:prstClr val="white"/>
                </a:solidFill>
                <a:effectLst>
                  <a:outerShdw blurRad="38100" dist="38100" dir="2700000" algn="tl">
                    <a:srgbClr val="000000">
                      <a:alpha val="43137"/>
                    </a:srgbClr>
                  </a:outerShdw>
                </a:effectLst>
                <a:ea typeface="華康儷中黑" pitchFamily="49" charset="-120"/>
              </a:rPr>
              <a:t>Digestive Enzyme Powder Drink – </a:t>
            </a:r>
            <a:r>
              <a:rPr lang="en-US" altLang="zh-TW" sz="2200" b="1" dirty="0">
                <a:solidFill>
                  <a:prstClr val="white"/>
                </a:solidFill>
                <a:effectLst>
                  <a:outerShdw blurRad="38100" dist="38100" dir="2700000" algn="tl">
                    <a:srgbClr val="000000">
                      <a:alpha val="43137"/>
                    </a:srgbClr>
                  </a:outerShdw>
                </a:effectLst>
                <a:ea typeface="華康儷中黑" pitchFamily="49" charset="-120"/>
              </a:rPr>
              <a:t>Lemon Lime Flavor</a:t>
            </a:r>
            <a:endParaRPr lang="en-US" sz="2200" b="1" dirty="0">
              <a:solidFill>
                <a:prstClr val="white"/>
              </a:solidFill>
              <a:effectLst>
                <a:outerShdw blurRad="38100" dist="38100" dir="2700000" algn="tl">
                  <a:srgbClr val="000000">
                    <a:alpha val="43137"/>
                  </a:srgbClr>
                </a:outerShdw>
              </a:effectLst>
              <a:ea typeface="華康儷中黑" pitchFamily="49" charset="-120"/>
            </a:endParaRPr>
          </a:p>
        </p:txBody>
      </p:sp>
    </p:spTree>
    <p:extLst>
      <p:ext uri="{BB962C8B-B14F-4D97-AF65-F5344CB8AC3E}">
        <p14:creationId xmlns:p14="http://schemas.microsoft.com/office/powerpoint/2010/main" val="272551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95600" y="1676400"/>
            <a:ext cx="4572000" cy="1046440"/>
          </a:xfrm>
          <a:prstGeom prst="rect">
            <a:avLst/>
          </a:prstGeom>
          <a:noFill/>
        </p:spPr>
        <p:txBody>
          <a:bodyPr wrap="square" rtlCol="0">
            <a:spAutoFit/>
          </a:bodyPr>
          <a:lstStyle/>
          <a:p>
            <a:pPr algn="ctr"/>
            <a:r>
              <a:rPr lang="zh-TW" altLang="en-US" sz="3200" dirty="0">
                <a:solidFill>
                  <a:prstClr val="white"/>
                </a:solidFill>
                <a:effectLst>
                  <a:outerShdw blurRad="38100" dist="38100" dir="2700000" algn="tl">
                    <a:srgbClr val="000000">
                      <a:alpha val="43137"/>
                    </a:srgbClr>
                  </a:outerShdw>
                </a:effectLst>
                <a:ea typeface="華康儷中黑" pitchFamily="49" charset="-120"/>
              </a:rPr>
              <a:t>專有茶葉混合配方</a:t>
            </a:r>
            <a:r>
              <a:rPr lang="en-US" altLang="zh-TW" b="1" dirty="0">
                <a:solidFill>
                  <a:prstClr val="white"/>
                </a:solidFill>
                <a:ea typeface="華康儷中黑" pitchFamily="49" charset="-120"/>
              </a:rPr>
              <a:t/>
            </a:r>
            <a:br>
              <a:rPr lang="en-US" altLang="zh-TW" b="1" dirty="0">
                <a:solidFill>
                  <a:prstClr val="white"/>
                </a:solidFill>
                <a:ea typeface="華康儷中黑" pitchFamily="49" charset="-120"/>
              </a:rPr>
            </a:br>
            <a:r>
              <a:rPr lang="en-US" altLang="zh-TW" sz="3000" b="1" dirty="0">
                <a:solidFill>
                  <a:prstClr val="white"/>
                </a:solidFill>
                <a:ea typeface="華康儷中黑" pitchFamily="49" charset="-120"/>
              </a:rPr>
              <a:t>Custom Tea Blend</a:t>
            </a:r>
            <a:endParaRPr lang="en-US" sz="3000" b="1" dirty="0">
              <a:solidFill>
                <a:prstClr val="white"/>
              </a:solidFill>
              <a:ea typeface="華康儷中黑" pitchFamily="49" charset="-120"/>
            </a:endParaRPr>
          </a:p>
        </p:txBody>
      </p:sp>
      <p:sp>
        <p:nvSpPr>
          <p:cNvPr id="7" name="TextBox 6"/>
          <p:cNvSpPr txBox="1"/>
          <p:nvPr/>
        </p:nvSpPr>
        <p:spPr>
          <a:xfrm>
            <a:off x="4191000" y="3220760"/>
            <a:ext cx="4572000" cy="1046440"/>
          </a:xfrm>
          <a:prstGeom prst="rect">
            <a:avLst/>
          </a:prstGeom>
          <a:noFill/>
        </p:spPr>
        <p:txBody>
          <a:bodyPr wrap="square" rtlCol="0">
            <a:spAutoFit/>
          </a:bodyPr>
          <a:lstStyle/>
          <a:p>
            <a:pPr algn="ctr"/>
            <a:r>
              <a:rPr lang="zh-TW" altLang="en-US" sz="3200" dirty="0">
                <a:solidFill>
                  <a:prstClr val="white"/>
                </a:solidFill>
                <a:effectLst>
                  <a:outerShdw blurRad="38100" dist="38100" dir="2700000" algn="tl">
                    <a:srgbClr val="000000">
                      <a:alpha val="43137"/>
                    </a:srgbClr>
                  </a:outerShdw>
                </a:effectLst>
                <a:ea typeface="華康儷中黑" pitchFamily="49" charset="-120"/>
              </a:rPr>
              <a:t>三種超級水果</a:t>
            </a:r>
            <a:r>
              <a:rPr lang="en-US" altLang="zh-TW" b="1" dirty="0">
                <a:solidFill>
                  <a:prstClr val="white"/>
                </a:solidFill>
                <a:ea typeface="華康儷中黑" pitchFamily="49" charset="-120"/>
              </a:rPr>
              <a:t/>
            </a:r>
            <a:br>
              <a:rPr lang="en-US" altLang="zh-TW" b="1" dirty="0">
                <a:solidFill>
                  <a:prstClr val="white"/>
                </a:solidFill>
                <a:ea typeface="華康儷中黑" pitchFamily="49" charset="-120"/>
              </a:rPr>
            </a:br>
            <a:r>
              <a:rPr lang="en-US" altLang="zh-TW" sz="3000" b="1" dirty="0">
                <a:solidFill>
                  <a:prstClr val="white"/>
                </a:solidFill>
                <a:ea typeface="華康儷中黑" pitchFamily="49" charset="-120"/>
              </a:rPr>
              <a:t>Fusion of Three </a:t>
            </a:r>
            <a:r>
              <a:rPr lang="en-US" altLang="zh-TW" sz="3000" b="1" dirty="0" err="1">
                <a:solidFill>
                  <a:prstClr val="white"/>
                </a:solidFill>
                <a:ea typeface="華康儷中黑" pitchFamily="49" charset="-120"/>
              </a:rPr>
              <a:t>Superfruits</a:t>
            </a:r>
            <a:r>
              <a:rPr lang="en-US" altLang="zh-TW" sz="3000" b="1" dirty="0">
                <a:solidFill>
                  <a:prstClr val="white"/>
                </a:solidFill>
                <a:ea typeface="華康儷中黑" pitchFamily="49" charset="-120"/>
              </a:rPr>
              <a:t> </a:t>
            </a:r>
            <a:endParaRPr lang="en-US" sz="3000" b="1" dirty="0">
              <a:solidFill>
                <a:prstClr val="white"/>
              </a:solidFill>
              <a:ea typeface="華康儷中黑" pitchFamily="49" charset="-120"/>
            </a:endParaRPr>
          </a:p>
        </p:txBody>
      </p:sp>
      <p:sp>
        <p:nvSpPr>
          <p:cNvPr id="8" name="TextBox 7"/>
          <p:cNvSpPr txBox="1"/>
          <p:nvPr/>
        </p:nvSpPr>
        <p:spPr>
          <a:xfrm>
            <a:off x="3810000" y="4551640"/>
            <a:ext cx="2743200" cy="1169551"/>
          </a:xfrm>
          <a:prstGeom prst="rect">
            <a:avLst/>
          </a:prstGeom>
          <a:noFill/>
        </p:spPr>
        <p:txBody>
          <a:bodyPr wrap="square" rtlCol="0">
            <a:spAutoFit/>
          </a:bodyPr>
          <a:lstStyle/>
          <a:p>
            <a:pPr algn="ctr"/>
            <a:r>
              <a:rPr lang="zh-TW" altLang="en-US" sz="3200" dirty="0">
                <a:solidFill>
                  <a:prstClr val="white"/>
                </a:solidFill>
                <a:effectLst>
                  <a:outerShdw blurRad="38100" dist="38100" dir="2700000" algn="tl">
                    <a:srgbClr val="000000">
                      <a:alpha val="43137"/>
                    </a:srgbClr>
                  </a:outerShdw>
                </a:effectLst>
                <a:ea typeface="華康儷中黑" pitchFamily="49" charset="-120"/>
              </a:rPr>
              <a:t>椰子汁</a:t>
            </a:r>
            <a:r>
              <a:rPr lang="en-US" altLang="zh-TW" sz="4000" dirty="0">
                <a:solidFill>
                  <a:prstClr val="white"/>
                </a:solidFill>
                <a:ea typeface="華康儷中黑" pitchFamily="49" charset="-120"/>
              </a:rPr>
              <a:t> </a:t>
            </a:r>
            <a:r>
              <a:rPr lang="en-US" altLang="zh-TW" dirty="0">
                <a:solidFill>
                  <a:prstClr val="white"/>
                </a:solidFill>
                <a:ea typeface="華康儷中黑" pitchFamily="49" charset="-120"/>
              </a:rPr>
              <a:t/>
            </a:r>
            <a:br>
              <a:rPr lang="en-US" altLang="zh-TW" dirty="0">
                <a:solidFill>
                  <a:prstClr val="white"/>
                </a:solidFill>
                <a:ea typeface="華康儷中黑" pitchFamily="49" charset="-120"/>
              </a:rPr>
            </a:br>
            <a:r>
              <a:rPr lang="en-US" altLang="zh-TW" sz="3000" b="1" dirty="0">
                <a:solidFill>
                  <a:prstClr val="white"/>
                </a:solidFill>
                <a:ea typeface="華康儷中黑" pitchFamily="49" charset="-120"/>
              </a:rPr>
              <a:t>Coconut Water</a:t>
            </a:r>
            <a:endParaRPr lang="en-US" sz="3000" b="1" dirty="0">
              <a:solidFill>
                <a:prstClr val="white"/>
              </a:solidFill>
              <a:ea typeface="華康儷中黑" pitchFamily="49" charset="-120"/>
            </a:endParaRPr>
          </a:p>
        </p:txBody>
      </p:sp>
      <p:sp>
        <p:nvSpPr>
          <p:cNvPr id="11" name="Title 1"/>
          <p:cNvSpPr>
            <a:spLocks noGrp="1"/>
          </p:cNvSpPr>
          <p:nvPr>
            <p:ph type="title"/>
          </p:nvPr>
        </p:nvSpPr>
        <p:spPr>
          <a:xfrm>
            <a:off x="76200" y="381000"/>
            <a:ext cx="8534400" cy="685800"/>
          </a:xfrm>
        </p:spPr>
        <p:txBody>
          <a:bodyPr>
            <a:normAutofit/>
          </a:bodyPr>
          <a:lstStyle/>
          <a:p>
            <a:r>
              <a:rPr lang="en-US" sz="3600" b="1" dirty="0" err="1" smtClean="0">
                <a:effectLst>
                  <a:outerShdw blurRad="38100" dist="38100" dir="2700000" algn="tl">
                    <a:srgbClr val="000000">
                      <a:alpha val="43137"/>
                    </a:srgbClr>
                  </a:outerShdw>
                </a:effectLst>
                <a:latin typeface="+mn-lt"/>
                <a:ea typeface="華康儷中黑" pitchFamily="49" charset="-120"/>
              </a:rPr>
              <a:t>Frusanté</a:t>
            </a:r>
            <a:r>
              <a:rPr lang="en-US" sz="3600" b="1" dirty="0" smtClean="0">
                <a:effectLst>
                  <a:outerShdw blurRad="38100" dist="38100" dir="2700000" algn="tl">
                    <a:srgbClr val="000000">
                      <a:alpha val="43137"/>
                    </a:srgbClr>
                  </a:outerShdw>
                </a:effectLst>
                <a:latin typeface="+mn-lt"/>
                <a:ea typeface="華康儷中黑" pitchFamily="49" charset="-120"/>
              </a:rPr>
              <a:t>® </a:t>
            </a:r>
            <a:r>
              <a:rPr lang="zh-TW" altLang="en-US" sz="3600" dirty="0" smtClean="0">
                <a:effectLst>
                  <a:outerShdw blurRad="38100" dist="38100" dir="2700000" algn="tl">
                    <a:srgbClr val="000000">
                      <a:alpha val="43137"/>
                    </a:srgbClr>
                  </a:outerShdw>
                </a:effectLst>
                <a:latin typeface="+mn-lt"/>
                <a:ea typeface="華康儷中黑" pitchFamily="49" charset="-120"/>
              </a:rPr>
              <a:t>活心果茶</a:t>
            </a:r>
            <a:r>
              <a:rPr lang="en-US" altLang="zh-TW" sz="3200" dirty="0" smtClean="0">
                <a:effectLst>
                  <a:outerShdw blurRad="38100" dist="38100" dir="2700000" algn="tl">
                    <a:srgbClr val="000000">
                      <a:alpha val="43137"/>
                    </a:srgbClr>
                  </a:outerShdw>
                </a:effectLst>
                <a:latin typeface="+mn-lt"/>
                <a:ea typeface="華康儷中黑" pitchFamily="49" charset="-120"/>
              </a:rPr>
              <a:t>		</a:t>
            </a:r>
            <a:endParaRPr lang="en-US" sz="3200" b="1" dirty="0">
              <a:effectLst>
                <a:outerShdw blurRad="38100" dist="38100" dir="2700000" algn="tl">
                  <a:srgbClr val="000000">
                    <a:alpha val="43137"/>
                  </a:srgbClr>
                </a:outerShdw>
              </a:effectLst>
              <a:latin typeface="+mn-lt"/>
              <a:ea typeface="華康儷中黑" pitchFamily="49" charset="-120"/>
            </a:endParaRPr>
          </a:p>
        </p:txBody>
      </p:sp>
      <p:pic>
        <p:nvPicPr>
          <p:cNvPr id="10" name="Picture 9" descr="HKFrusanteImage_13082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08649"/>
            <a:ext cx="3124200" cy="7268551"/>
          </a:xfrm>
          <a:prstGeom prst="rect">
            <a:avLst/>
          </a:prstGeom>
        </p:spPr>
      </p:pic>
      <p:sp>
        <p:nvSpPr>
          <p:cNvPr id="13" name="TextBox 12"/>
          <p:cNvSpPr txBox="1"/>
          <p:nvPr/>
        </p:nvSpPr>
        <p:spPr>
          <a:xfrm>
            <a:off x="4038600" y="343579"/>
            <a:ext cx="5410200" cy="769441"/>
          </a:xfrm>
          <a:prstGeom prst="rect">
            <a:avLst/>
          </a:prstGeom>
          <a:noFill/>
        </p:spPr>
        <p:txBody>
          <a:bodyPr wrap="square" rtlCol="0">
            <a:spAutoFit/>
          </a:bodyPr>
          <a:lstStyle/>
          <a:p>
            <a:r>
              <a:rPr lang="zh-TW" altLang="en-US" sz="2400" i="1" dirty="0">
                <a:solidFill>
                  <a:prstClr val="white"/>
                </a:solidFill>
                <a:ea typeface="華康儷中黑" pitchFamily="49" charset="-120"/>
              </a:rPr>
              <a:t>為心臟提供營養，為身體注入能量 </a:t>
            </a:r>
            <a:r>
              <a:rPr lang="en-US" altLang="zh-TW" sz="2400" b="1" dirty="0">
                <a:solidFill>
                  <a:prstClr val="white"/>
                </a:solidFill>
                <a:ea typeface="華康儷中黑" pitchFamily="49" charset="-120"/>
              </a:rPr>
              <a:t/>
            </a:r>
            <a:br>
              <a:rPr lang="en-US" altLang="zh-TW" sz="2400" b="1" dirty="0">
                <a:solidFill>
                  <a:prstClr val="white"/>
                </a:solidFill>
                <a:ea typeface="華康儷中黑" pitchFamily="49" charset="-120"/>
              </a:rPr>
            </a:br>
            <a:r>
              <a:rPr lang="en-US" altLang="zh-TW" sz="2000" b="1" dirty="0">
                <a:solidFill>
                  <a:prstClr val="white"/>
                </a:solidFill>
                <a:ea typeface="華康儷中黑" pitchFamily="49" charset="-120"/>
              </a:rPr>
              <a:t>     	 </a:t>
            </a:r>
            <a:r>
              <a:rPr lang="en-US" altLang="zh-TW" sz="2000" b="1" i="1" dirty="0">
                <a:solidFill>
                  <a:prstClr val="white"/>
                </a:solidFill>
                <a:ea typeface="華康儷中黑" pitchFamily="49" charset="-120"/>
              </a:rPr>
              <a:t>Nourish Your Heart, Power Your Body</a:t>
            </a:r>
            <a:endParaRPr lang="zh-TW" altLang="en-US" sz="2000" i="1" dirty="0">
              <a:solidFill>
                <a:prstClr val="white"/>
              </a:solidFill>
            </a:endParaRPr>
          </a:p>
        </p:txBody>
      </p:sp>
    </p:spTree>
    <p:extLst>
      <p:ext uri="{BB962C8B-B14F-4D97-AF65-F5344CB8AC3E}">
        <p14:creationId xmlns:p14="http://schemas.microsoft.com/office/powerpoint/2010/main" val="1670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strVal val="#ppt_w*0.05"/>
                                          </p:val>
                                        </p:tav>
                                        <p:tav tm="100000">
                                          <p:val>
                                            <p:strVal val="#ppt_w"/>
                                          </p:val>
                                        </p:tav>
                                      </p:tavLst>
                                    </p:anim>
                                    <p:anim calcmode="lin" valueType="num">
                                      <p:cBhvr>
                                        <p:cTn id="17" dur="500" fill="hold"/>
                                        <p:tgtEl>
                                          <p:spTgt spid="7"/>
                                        </p:tgtEl>
                                        <p:attrNameLst>
                                          <p:attrName>ppt_h</p:attrName>
                                        </p:attrNameLst>
                                      </p:cBhvr>
                                      <p:tavLst>
                                        <p:tav tm="0">
                                          <p:val>
                                            <p:strVal val="#ppt_h"/>
                                          </p:val>
                                        </p:tav>
                                        <p:tav tm="100000">
                                          <p:val>
                                            <p:strVal val="#ppt_h"/>
                                          </p:val>
                                        </p:tav>
                                      </p:tavLst>
                                    </p:anim>
                                    <p:anim calcmode="lin" valueType="num">
                                      <p:cBhvr>
                                        <p:cTn id="18" dur="500" fill="hold"/>
                                        <p:tgtEl>
                                          <p:spTgt spid="7"/>
                                        </p:tgtEl>
                                        <p:attrNameLst>
                                          <p:attrName>ppt_x</p:attrName>
                                        </p:attrNameLst>
                                      </p:cBhvr>
                                      <p:tavLst>
                                        <p:tav tm="0">
                                          <p:val>
                                            <p:strVal val="#ppt_x-.2"/>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ppt_w*0.05"/>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anim calcmode="lin" valueType="num">
                                      <p:cBhvr>
                                        <p:cTn id="27" dur="500" fill="hold"/>
                                        <p:tgtEl>
                                          <p:spTgt spid="8"/>
                                        </p:tgtEl>
                                        <p:attrNameLst>
                                          <p:attrName>ppt_x</p:attrName>
                                        </p:attrNameLst>
                                      </p:cBhvr>
                                      <p:tavLst>
                                        <p:tav tm="0">
                                          <p:val>
                                            <p:strVal val="#ppt_x-.2"/>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0" y="247471"/>
            <a:ext cx="4648200" cy="1200329"/>
          </a:xfrm>
          <a:prstGeom prst="rect">
            <a:avLst/>
          </a:prstGeom>
          <a:noFill/>
        </p:spPr>
        <p:txBody>
          <a:bodyPr wrap="square" rtlCol="0">
            <a:spAutoFit/>
          </a:bodyPr>
          <a:lstStyle/>
          <a:p>
            <a:pPr algn="ctr"/>
            <a:r>
              <a:rPr lang="zh-TW" altLang="en-US" sz="3800" dirty="0">
                <a:solidFill>
                  <a:prstClr val="white"/>
                </a:solidFill>
                <a:latin typeface="華康儷中黑" pitchFamily="49" charset="-120"/>
                <a:ea typeface="華康儷中黑" pitchFamily="49" charset="-120"/>
              </a:rPr>
              <a:t>下載資料單張</a:t>
            </a:r>
            <a:r>
              <a:rPr lang="en-US" sz="3400" dirty="0">
                <a:solidFill>
                  <a:prstClr val="white"/>
                </a:solidFill>
              </a:rPr>
              <a:t>Download Leaflets</a:t>
            </a:r>
          </a:p>
        </p:txBody>
      </p:sp>
      <p:grpSp>
        <p:nvGrpSpPr>
          <p:cNvPr id="2" name="Group 1"/>
          <p:cNvGrpSpPr/>
          <p:nvPr/>
        </p:nvGrpSpPr>
        <p:grpSpPr>
          <a:xfrm>
            <a:off x="76200" y="304800"/>
            <a:ext cx="5272708" cy="3845243"/>
            <a:chOff x="899492" y="1114425"/>
            <a:chExt cx="7253908" cy="5140643"/>
          </a:xfrm>
        </p:grpSpPr>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9492" y="1114425"/>
              <a:ext cx="3620453"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9610" y="1114425"/>
              <a:ext cx="3653790" cy="514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4"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90952" y="3038476"/>
            <a:ext cx="5200648" cy="366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6029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2514600" y="1418772"/>
            <a:ext cx="8763000" cy="2514600"/>
          </a:xfrm>
          <a:prstGeom prst="rect">
            <a:avLst/>
          </a:prstGeom>
        </p:spPr>
        <p:txBody>
          <a:bodyPr vert="horz" lIns="91440" tIns="45720" rIns="91440" bIns="45720" rtlCol="0" anchor="ctr">
            <a:noAutofit/>
          </a:bodyPr>
          <a:lstStyle/>
          <a:p>
            <a:pPr>
              <a:spcBef>
                <a:spcPct val="0"/>
              </a:spcBef>
              <a:defRPr/>
            </a:pPr>
            <a:r>
              <a:rPr lang="zh-TW" altLang="en-US" sz="2600" i="1" dirty="0">
                <a:solidFill>
                  <a:prstClr val="white"/>
                </a:solidFill>
                <a:effectLst>
                  <a:outerShdw blurRad="38100" dist="38100" dir="2700000" algn="tl">
                    <a:srgbClr val="000000">
                      <a:alpha val="43137"/>
                    </a:srgbClr>
                  </a:outerShdw>
                </a:effectLst>
                <a:ea typeface="華康儷中黑" pitchFamily="49" charset="-120"/>
              </a:rPr>
              <a:t>你喜愛怎樣調配 </a:t>
            </a:r>
            <a:r>
              <a:rPr lang="en-US" altLang="zh-TW" sz="2600" i="1" dirty="0" err="1">
                <a:solidFill>
                  <a:prstClr val="white"/>
                </a:solidFill>
                <a:effectLst>
                  <a:outerShdw blurRad="38100" dist="38100" dir="2700000" algn="tl">
                    <a:srgbClr val="000000">
                      <a:alpha val="43137"/>
                    </a:srgbClr>
                  </a:outerShdw>
                </a:effectLst>
                <a:ea typeface="華康儷中黑" pitchFamily="49" charset="-120"/>
              </a:rPr>
              <a:t>Frusanté</a:t>
            </a:r>
            <a:r>
              <a:rPr lang="en-US" altLang="zh-TW" sz="2600" i="1" dirty="0">
                <a:solidFill>
                  <a:prstClr val="white"/>
                </a:solidFill>
                <a:effectLst>
                  <a:outerShdw blurRad="38100" dist="38100" dir="2700000" algn="tl">
                    <a:srgbClr val="000000">
                      <a:alpha val="43137"/>
                    </a:srgbClr>
                  </a:outerShdw>
                </a:effectLst>
                <a:ea typeface="華康儷中黑" pitchFamily="49" charset="-120"/>
              </a:rPr>
              <a:t>®</a:t>
            </a:r>
            <a:r>
              <a:rPr lang="zh-TW" altLang="en-US" sz="2600" i="1" dirty="0">
                <a:solidFill>
                  <a:prstClr val="white"/>
                </a:solidFill>
                <a:effectLst>
                  <a:outerShdw blurRad="38100" dist="38100" dir="2700000" algn="tl">
                    <a:srgbClr val="000000">
                      <a:alpha val="43137"/>
                    </a:srgbClr>
                  </a:outerShdw>
                </a:effectLst>
                <a:ea typeface="華康儷中黑" pitchFamily="49" charset="-120"/>
              </a:rPr>
              <a:t>活心果茶？</a:t>
            </a:r>
            <a:endParaRPr lang="en-US" altLang="zh-TW" sz="2600" i="1" dirty="0">
              <a:solidFill>
                <a:prstClr val="white"/>
              </a:solidFill>
              <a:effectLst>
                <a:outerShdw blurRad="38100" dist="38100" dir="2700000" algn="tl">
                  <a:srgbClr val="000000">
                    <a:alpha val="43137"/>
                  </a:srgbClr>
                </a:outerShdw>
              </a:effectLst>
              <a:ea typeface="華康儷中黑" pitchFamily="49" charset="-120"/>
            </a:endParaRPr>
          </a:p>
          <a:p>
            <a:pPr>
              <a:spcBef>
                <a:spcPct val="0"/>
              </a:spcBef>
              <a:defRPr/>
            </a:pPr>
            <a:r>
              <a:rPr lang="zh-TW" altLang="en-US" sz="2600" i="1" dirty="0">
                <a:solidFill>
                  <a:prstClr val="white"/>
                </a:solidFill>
                <a:effectLst>
                  <a:outerShdw blurRad="38100" dist="38100" dir="2700000" algn="tl">
                    <a:srgbClr val="000000">
                      <a:alpha val="43137"/>
                    </a:srgbClr>
                  </a:outerShdw>
                </a:effectLst>
                <a:ea typeface="華康儷中黑" pitchFamily="49" charset="-120"/>
              </a:rPr>
              <a:t>加入蘆薈汁？加入水果攪拌？</a:t>
            </a:r>
            <a:endParaRPr lang="en-US" altLang="zh-TW" sz="2600" i="1" dirty="0">
              <a:solidFill>
                <a:prstClr val="white"/>
              </a:solidFill>
              <a:effectLst>
                <a:outerShdw blurRad="38100" dist="38100" dir="2700000" algn="tl">
                  <a:srgbClr val="000000">
                    <a:alpha val="43137"/>
                  </a:srgbClr>
                </a:outerShdw>
              </a:effectLst>
              <a:ea typeface="華康儷中黑" pitchFamily="49" charset="-120"/>
            </a:endParaRPr>
          </a:p>
          <a:p>
            <a:pPr>
              <a:spcBef>
                <a:spcPct val="0"/>
              </a:spcBef>
              <a:defRPr/>
            </a:pPr>
            <a:r>
              <a:rPr lang="zh-TW" altLang="en-US" sz="2400" dirty="0">
                <a:solidFill>
                  <a:prstClr val="white"/>
                </a:solidFill>
                <a:effectLst>
                  <a:outerShdw blurRad="38100" dist="38100" dir="2700000" algn="tl">
                    <a:srgbClr val="000000">
                      <a:alpha val="43137"/>
                    </a:srgbClr>
                  </a:outerShdw>
                </a:effectLst>
                <a:ea typeface="華康儷中黑" pitchFamily="49" charset="-120"/>
              </a:rPr>
              <a:t>比賽日期：</a:t>
            </a:r>
            <a:r>
              <a:rPr lang="en-US" altLang="zh-TW" sz="2400" dirty="0">
                <a:solidFill>
                  <a:prstClr val="white"/>
                </a:solidFill>
                <a:effectLst>
                  <a:outerShdw blurRad="38100" dist="38100" dir="2700000" algn="tl">
                    <a:srgbClr val="000000">
                      <a:alpha val="43137"/>
                    </a:srgbClr>
                  </a:outerShdw>
                </a:effectLst>
                <a:ea typeface="華康儷中黑" pitchFamily="49" charset="-120"/>
              </a:rPr>
              <a:t>4</a:t>
            </a:r>
            <a:r>
              <a:rPr lang="zh-TW" altLang="en-US" sz="2400" dirty="0">
                <a:solidFill>
                  <a:prstClr val="white"/>
                </a:solidFill>
                <a:effectLst>
                  <a:outerShdw blurRad="38100" dist="38100" dir="2700000" algn="tl">
                    <a:srgbClr val="000000">
                      <a:alpha val="43137"/>
                    </a:srgbClr>
                  </a:outerShdw>
                </a:effectLst>
                <a:ea typeface="華康儷中黑" pitchFamily="49" charset="-120"/>
              </a:rPr>
              <a:t>月</a:t>
            </a:r>
            <a:r>
              <a:rPr lang="en-US" altLang="zh-TW" sz="2400" dirty="0">
                <a:solidFill>
                  <a:prstClr val="white"/>
                </a:solidFill>
                <a:effectLst>
                  <a:outerShdw blurRad="38100" dist="38100" dir="2700000" algn="tl">
                    <a:srgbClr val="000000">
                      <a:alpha val="43137"/>
                    </a:srgbClr>
                  </a:outerShdw>
                </a:effectLst>
                <a:ea typeface="華康儷中黑" pitchFamily="49" charset="-120"/>
              </a:rPr>
              <a:t>10</a:t>
            </a:r>
            <a:r>
              <a:rPr lang="zh-TW" altLang="en-US" sz="2400" dirty="0">
                <a:solidFill>
                  <a:prstClr val="white"/>
                </a:solidFill>
                <a:effectLst>
                  <a:outerShdw blurRad="38100" dist="38100" dir="2700000" algn="tl">
                    <a:srgbClr val="000000">
                      <a:alpha val="43137"/>
                    </a:srgbClr>
                  </a:outerShdw>
                </a:effectLst>
                <a:ea typeface="華康儷中黑" pitchFamily="49" charset="-120"/>
              </a:rPr>
              <a:t>日 </a:t>
            </a:r>
            <a:r>
              <a:rPr lang="en-US" altLang="zh-TW" sz="2400" dirty="0">
                <a:solidFill>
                  <a:prstClr val="white"/>
                </a:solidFill>
                <a:effectLst>
                  <a:outerShdw blurRad="38100" dist="38100" dir="2700000" algn="tl">
                    <a:srgbClr val="000000">
                      <a:alpha val="43137"/>
                    </a:srgbClr>
                  </a:outerShdw>
                </a:effectLst>
                <a:ea typeface="華康儷中黑" pitchFamily="49" charset="-120"/>
              </a:rPr>
              <a:t>– 4</a:t>
            </a:r>
            <a:r>
              <a:rPr lang="zh-TW" altLang="en-US" sz="2400" dirty="0">
                <a:solidFill>
                  <a:prstClr val="white"/>
                </a:solidFill>
                <a:effectLst>
                  <a:outerShdw blurRad="38100" dist="38100" dir="2700000" algn="tl">
                    <a:srgbClr val="000000">
                      <a:alpha val="43137"/>
                    </a:srgbClr>
                  </a:outerShdw>
                </a:effectLst>
                <a:ea typeface="華康儷中黑" pitchFamily="49" charset="-120"/>
              </a:rPr>
              <a:t>月</a:t>
            </a:r>
            <a:r>
              <a:rPr lang="en-US" altLang="zh-TW" sz="2400" dirty="0">
                <a:solidFill>
                  <a:prstClr val="white"/>
                </a:solidFill>
                <a:effectLst>
                  <a:outerShdw blurRad="38100" dist="38100" dir="2700000" algn="tl">
                    <a:srgbClr val="000000">
                      <a:alpha val="43137"/>
                    </a:srgbClr>
                  </a:outerShdw>
                </a:effectLst>
                <a:ea typeface="華康儷中黑" pitchFamily="49" charset="-120"/>
              </a:rPr>
              <a:t>24</a:t>
            </a:r>
            <a:r>
              <a:rPr lang="zh-TW" altLang="en-US" sz="2400" dirty="0">
                <a:solidFill>
                  <a:prstClr val="white"/>
                </a:solidFill>
                <a:effectLst>
                  <a:outerShdw blurRad="38100" dist="38100" dir="2700000" algn="tl">
                    <a:srgbClr val="000000">
                      <a:alpha val="43137"/>
                    </a:srgbClr>
                  </a:outerShdw>
                </a:effectLst>
                <a:ea typeface="華康儷中黑" pitchFamily="49" charset="-120"/>
              </a:rPr>
              <a:t>日</a:t>
            </a:r>
            <a:endParaRPr lang="en-US" altLang="zh-TW" sz="2400" dirty="0">
              <a:solidFill>
                <a:prstClr val="white"/>
              </a:solidFill>
              <a:effectLst>
                <a:outerShdw blurRad="38100" dist="38100" dir="2700000" algn="tl">
                  <a:srgbClr val="000000">
                    <a:alpha val="43137"/>
                  </a:srgbClr>
                </a:outerShdw>
              </a:effectLst>
              <a:ea typeface="華康儷中黑" pitchFamily="49" charset="-120"/>
            </a:endParaRPr>
          </a:p>
          <a:p>
            <a:pPr>
              <a:spcBef>
                <a:spcPct val="0"/>
              </a:spcBef>
              <a:defRPr/>
            </a:pPr>
            <a:r>
              <a:rPr lang="zh-TW" altLang="en-US" sz="2400" dirty="0">
                <a:solidFill>
                  <a:prstClr val="white"/>
                </a:solidFill>
                <a:effectLst>
                  <a:outerShdw blurRad="38100" dist="38100" dir="2700000" algn="tl">
                    <a:srgbClr val="000000">
                      <a:alpha val="43137"/>
                    </a:srgbClr>
                  </a:outerShdw>
                </a:effectLst>
                <a:ea typeface="華康儷中黑" pitchFamily="49" charset="-120"/>
              </a:rPr>
              <a:t>設計你的</a:t>
            </a:r>
            <a:r>
              <a:rPr lang="en-US" altLang="zh-TW" sz="2400" dirty="0" err="1">
                <a:solidFill>
                  <a:prstClr val="white"/>
                </a:solidFill>
                <a:effectLst>
                  <a:outerShdw blurRad="38100" dist="38100" dir="2700000" algn="tl">
                    <a:srgbClr val="000000">
                      <a:alpha val="43137"/>
                    </a:srgbClr>
                  </a:outerShdw>
                </a:effectLst>
                <a:ea typeface="華康儷中黑" pitchFamily="49" charset="-120"/>
              </a:rPr>
              <a:t>Frusanté</a:t>
            </a:r>
            <a:r>
              <a:rPr lang="zh-TW" altLang="en-US" sz="2400" dirty="0">
                <a:solidFill>
                  <a:prstClr val="white"/>
                </a:solidFill>
                <a:effectLst>
                  <a:outerShdw blurRad="38100" dist="38100" dir="2700000" algn="tl">
                    <a:srgbClr val="000000">
                      <a:alpha val="43137"/>
                    </a:srgbClr>
                  </a:outerShdw>
                </a:effectLst>
                <a:ea typeface="華康儷中黑" pitchFamily="49" charset="-120"/>
              </a:rPr>
              <a:t>特飲食譜</a:t>
            </a:r>
            <a:endParaRPr lang="en-US" altLang="zh-TW" sz="2400" dirty="0">
              <a:solidFill>
                <a:prstClr val="white"/>
              </a:solidFill>
              <a:effectLst>
                <a:outerShdw blurRad="38100" dist="38100" dir="2700000" algn="tl">
                  <a:srgbClr val="000000">
                    <a:alpha val="43137"/>
                  </a:srgbClr>
                </a:outerShdw>
              </a:effectLst>
              <a:ea typeface="華康儷中黑" pitchFamily="49" charset="-120"/>
            </a:endParaRPr>
          </a:p>
          <a:p>
            <a:pPr>
              <a:spcBef>
                <a:spcPct val="0"/>
              </a:spcBef>
              <a:defRPr/>
            </a:pPr>
            <a:r>
              <a:rPr lang="en-US" altLang="zh-TW" sz="2400" dirty="0">
                <a:solidFill>
                  <a:prstClr val="white"/>
                </a:solidFill>
                <a:effectLst>
                  <a:outerShdw blurRad="38100" dist="38100" dir="2700000" algn="tl">
                    <a:srgbClr val="000000">
                      <a:alpha val="43137"/>
                    </a:srgbClr>
                  </a:outerShdw>
                </a:effectLst>
                <a:ea typeface="華康儷中黑" pitchFamily="49" charset="-120"/>
              </a:rPr>
              <a:t>•	70%</a:t>
            </a:r>
            <a:r>
              <a:rPr lang="zh-TW" altLang="en-US" sz="2400" dirty="0">
                <a:solidFill>
                  <a:prstClr val="white"/>
                </a:solidFill>
                <a:effectLst>
                  <a:outerShdw blurRad="38100" dist="38100" dir="2700000" algn="tl">
                    <a:srgbClr val="000000">
                      <a:alpha val="43137"/>
                    </a:srgbClr>
                  </a:outerShdw>
                </a:effectLst>
                <a:ea typeface="華康儷中黑" pitchFamily="49" charset="-120"/>
              </a:rPr>
              <a:t>：特飲是否有創意和是否健康 </a:t>
            </a:r>
          </a:p>
          <a:p>
            <a:pPr>
              <a:spcBef>
                <a:spcPct val="0"/>
              </a:spcBef>
              <a:defRPr/>
            </a:pPr>
            <a:r>
              <a:rPr lang="en-US" altLang="zh-TW" sz="2400" dirty="0">
                <a:solidFill>
                  <a:prstClr val="white"/>
                </a:solidFill>
                <a:effectLst>
                  <a:outerShdw blurRad="38100" dist="38100" dir="2700000" algn="tl">
                    <a:srgbClr val="000000">
                      <a:alpha val="43137"/>
                    </a:srgbClr>
                  </a:outerShdw>
                </a:effectLst>
                <a:ea typeface="華康儷中黑" pitchFamily="49" charset="-120"/>
              </a:rPr>
              <a:t>•	30%</a:t>
            </a:r>
            <a:r>
              <a:rPr lang="zh-TW" altLang="en-US" sz="2400" dirty="0">
                <a:solidFill>
                  <a:prstClr val="white"/>
                </a:solidFill>
                <a:effectLst>
                  <a:outerShdw blurRad="38100" dist="38100" dir="2700000" algn="tl">
                    <a:srgbClr val="000000">
                      <a:alpha val="43137"/>
                    </a:srgbClr>
                  </a:outerShdw>
                </a:effectLst>
                <a:ea typeface="華康儷中黑" pitchFamily="49" charset="-120"/>
              </a:rPr>
              <a:t>：特飲照片（可編輯）</a:t>
            </a:r>
            <a:endParaRPr lang="en-US" altLang="zh-TW" sz="2400" dirty="0">
              <a:solidFill>
                <a:prstClr val="white"/>
              </a:solidFill>
              <a:effectLst>
                <a:outerShdw blurRad="38100" dist="38100" dir="2700000" algn="tl">
                  <a:srgbClr val="000000">
                    <a:alpha val="43137"/>
                  </a:srgbClr>
                </a:outerShdw>
              </a:effectLst>
              <a:ea typeface="華康儷中黑" pitchFamily="49" charset="-120"/>
            </a:endParaRPr>
          </a:p>
        </p:txBody>
      </p:sp>
      <p:sp>
        <p:nvSpPr>
          <p:cNvPr id="4" name="Title 1"/>
          <p:cNvSpPr txBox="1">
            <a:spLocks/>
          </p:cNvSpPr>
          <p:nvPr/>
        </p:nvSpPr>
        <p:spPr>
          <a:xfrm>
            <a:off x="228600" y="152400"/>
            <a:ext cx="8915400" cy="1066800"/>
          </a:xfrm>
          <a:prstGeom prst="rect">
            <a:avLst/>
          </a:prstGeom>
        </p:spPr>
        <p:txBody>
          <a:bodyPr vert="horz" lIns="91440" tIns="45720" rIns="91440" bIns="45720" rtlCol="0" anchor="ctr">
            <a:normAutofit fontScale="97500"/>
          </a:bodyPr>
          <a:lstStyle/>
          <a:p>
            <a:pPr>
              <a:spcBef>
                <a:spcPct val="0"/>
              </a:spcBef>
              <a:defRPr/>
            </a:pPr>
            <a:r>
              <a:rPr lang="en-US" sz="3500" dirty="0" err="1">
                <a:solidFill>
                  <a:prstClr val="white"/>
                </a:solidFill>
                <a:effectLst>
                  <a:outerShdw blurRad="38100" dist="38100" dir="2700000" algn="tl">
                    <a:srgbClr val="000000">
                      <a:alpha val="43137"/>
                    </a:srgbClr>
                  </a:outerShdw>
                </a:effectLst>
                <a:ea typeface="華康儷中黑" pitchFamily="49" charset="-120"/>
              </a:rPr>
              <a:t>Frusanté</a:t>
            </a:r>
            <a:r>
              <a:rPr lang="en-US" sz="3500" dirty="0">
                <a:solidFill>
                  <a:prstClr val="white"/>
                </a:solidFill>
                <a:effectLst>
                  <a:outerShdw blurRad="38100" dist="38100" dir="2700000" algn="tl">
                    <a:srgbClr val="000000">
                      <a:alpha val="43137"/>
                    </a:srgbClr>
                  </a:outerShdw>
                </a:effectLst>
                <a:ea typeface="華康儷中黑" pitchFamily="49" charset="-120"/>
              </a:rPr>
              <a:t>® </a:t>
            </a:r>
            <a:r>
              <a:rPr lang="zh-TW" altLang="en-US" sz="3500" dirty="0">
                <a:solidFill>
                  <a:prstClr val="white"/>
                </a:solidFill>
                <a:effectLst>
                  <a:outerShdw blurRad="38100" dist="38100" dir="2700000" algn="tl">
                    <a:srgbClr val="000000">
                      <a:alpha val="43137"/>
                    </a:srgbClr>
                  </a:outerShdw>
                </a:effectLst>
                <a:ea typeface="華康儷中黑" pitchFamily="49" charset="-120"/>
              </a:rPr>
              <a:t>活心果茶比賽</a:t>
            </a:r>
            <a:endParaRPr lang="en-US" altLang="zh-TW" sz="3500" dirty="0">
              <a:solidFill>
                <a:prstClr val="white"/>
              </a:solidFill>
              <a:effectLst>
                <a:outerShdw blurRad="38100" dist="38100" dir="2700000" algn="tl">
                  <a:srgbClr val="000000">
                    <a:alpha val="43137"/>
                  </a:srgbClr>
                </a:outerShdw>
              </a:effectLst>
              <a:ea typeface="華康儷中黑" pitchFamily="49" charset="-120"/>
            </a:endParaRPr>
          </a:p>
          <a:p>
            <a:pPr>
              <a:spcBef>
                <a:spcPct val="0"/>
              </a:spcBef>
              <a:defRPr/>
            </a:pPr>
            <a:r>
              <a:rPr lang="en-US" sz="3100" dirty="0" err="1">
                <a:solidFill>
                  <a:prstClr val="white"/>
                </a:solidFill>
                <a:effectLst>
                  <a:outerShdw blurRad="38100" dist="38100" dir="2700000" algn="tl">
                    <a:srgbClr val="000000">
                      <a:alpha val="43137"/>
                    </a:srgbClr>
                  </a:outerShdw>
                </a:effectLst>
                <a:ea typeface="華康儷中黑" pitchFamily="49" charset="-120"/>
              </a:rPr>
              <a:t>Frusanté</a:t>
            </a:r>
            <a:r>
              <a:rPr lang="en-US" sz="3100" dirty="0">
                <a:solidFill>
                  <a:prstClr val="white"/>
                </a:solidFill>
                <a:effectLst>
                  <a:outerShdw blurRad="38100" dist="38100" dir="2700000" algn="tl">
                    <a:srgbClr val="000000">
                      <a:alpha val="43137"/>
                    </a:srgbClr>
                  </a:outerShdw>
                </a:effectLst>
                <a:ea typeface="華康儷中黑" pitchFamily="49" charset="-120"/>
              </a:rPr>
              <a:t> Contest</a:t>
            </a:r>
          </a:p>
        </p:txBody>
      </p:sp>
      <p:sp>
        <p:nvSpPr>
          <p:cNvPr id="6" name="Title 1"/>
          <p:cNvSpPr txBox="1">
            <a:spLocks/>
          </p:cNvSpPr>
          <p:nvPr/>
        </p:nvSpPr>
        <p:spPr>
          <a:xfrm>
            <a:off x="1676400" y="4114800"/>
            <a:ext cx="7239000" cy="2286000"/>
          </a:xfrm>
          <a:prstGeom prst="rect">
            <a:avLst/>
          </a:prstGeom>
        </p:spPr>
        <p:txBody>
          <a:bodyPr vert="horz" lIns="91440" tIns="45720" rIns="91440" bIns="45720" rtlCol="0" anchor="ctr">
            <a:noAutofit/>
          </a:bodyPr>
          <a:lstStyle/>
          <a:p>
            <a:pPr>
              <a:spcBef>
                <a:spcPct val="0"/>
              </a:spcBef>
              <a:defRPr/>
            </a:pPr>
            <a:r>
              <a:rPr lang="en-US" sz="2400" i="1" dirty="0">
                <a:solidFill>
                  <a:prstClr val="white"/>
                </a:solidFill>
                <a:effectLst>
                  <a:outerShdw blurRad="38100" dist="38100" dir="2700000" algn="tl">
                    <a:srgbClr val="000000">
                      <a:alpha val="43137"/>
                    </a:srgbClr>
                  </a:outerShdw>
                </a:effectLst>
                <a:ea typeface="華康儷中黑" pitchFamily="49" charset="-120"/>
              </a:rPr>
              <a:t>How do you </a:t>
            </a:r>
            <a:r>
              <a:rPr lang="en-US" sz="2400" i="1" dirty="0" err="1">
                <a:solidFill>
                  <a:prstClr val="white"/>
                </a:solidFill>
                <a:effectLst>
                  <a:outerShdw blurRad="38100" dist="38100" dir="2700000" algn="tl">
                    <a:srgbClr val="000000">
                      <a:alpha val="43137"/>
                    </a:srgbClr>
                  </a:outerShdw>
                </a:effectLst>
                <a:ea typeface="華康儷中黑" pitchFamily="49" charset="-120"/>
              </a:rPr>
              <a:t>Frusanté</a:t>
            </a:r>
            <a:r>
              <a:rPr lang="en-US" sz="2400" i="1" dirty="0">
                <a:solidFill>
                  <a:prstClr val="white"/>
                </a:solidFill>
                <a:effectLst>
                  <a:outerShdw blurRad="38100" dist="38100" dir="2700000" algn="tl">
                    <a:srgbClr val="000000">
                      <a:alpha val="43137"/>
                    </a:srgbClr>
                  </a:outerShdw>
                </a:effectLst>
                <a:ea typeface="華康儷中黑" pitchFamily="49" charset="-120"/>
              </a:rPr>
              <a:t>®? </a:t>
            </a:r>
          </a:p>
          <a:p>
            <a:pPr>
              <a:spcBef>
                <a:spcPct val="0"/>
              </a:spcBef>
              <a:defRPr/>
            </a:pPr>
            <a:r>
              <a:rPr lang="en-US" sz="2400" i="1" dirty="0">
                <a:solidFill>
                  <a:prstClr val="white"/>
                </a:solidFill>
                <a:effectLst>
                  <a:outerShdw blurRad="38100" dist="38100" dir="2700000" algn="tl">
                    <a:srgbClr val="000000">
                      <a:alpha val="43137"/>
                    </a:srgbClr>
                  </a:outerShdw>
                </a:effectLst>
                <a:ea typeface="華康儷中黑" pitchFamily="49" charset="-120"/>
              </a:rPr>
              <a:t>Do you mix it with Ultimate Aloe or blend it with fruit?</a:t>
            </a:r>
          </a:p>
          <a:p>
            <a:pPr>
              <a:spcBef>
                <a:spcPct val="0"/>
              </a:spcBef>
              <a:defRPr/>
            </a:pPr>
            <a:r>
              <a:rPr lang="en-US" sz="2200" dirty="0">
                <a:solidFill>
                  <a:prstClr val="white"/>
                </a:solidFill>
                <a:effectLst>
                  <a:outerShdw blurRad="38100" dist="38100" dir="2700000" algn="tl">
                    <a:srgbClr val="000000">
                      <a:alpha val="43137"/>
                    </a:srgbClr>
                  </a:outerShdw>
                </a:effectLst>
                <a:ea typeface="華康儷中黑" pitchFamily="49" charset="-120"/>
              </a:rPr>
              <a:t>CONTEST PERIOD: April 10 – April 24</a:t>
            </a:r>
          </a:p>
          <a:p>
            <a:pPr>
              <a:spcBef>
                <a:spcPct val="0"/>
              </a:spcBef>
              <a:defRPr/>
            </a:pPr>
            <a:r>
              <a:rPr lang="en-US" sz="2200" dirty="0">
                <a:solidFill>
                  <a:prstClr val="white"/>
                </a:solidFill>
                <a:effectLst>
                  <a:outerShdw blurRad="38100" dist="38100" dir="2700000" algn="tl">
                    <a:srgbClr val="000000">
                      <a:alpha val="43137"/>
                    </a:srgbClr>
                  </a:outerShdw>
                </a:effectLst>
                <a:ea typeface="華康儷中黑" pitchFamily="49" charset="-120"/>
              </a:rPr>
              <a:t>Create your Favorite Drink Mix Recipe with </a:t>
            </a:r>
            <a:r>
              <a:rPr lang="en-US" sz="2200" dirty="0" err="1">
                <a:solidFill>
                  <a:prstClr val="white"/>
                </a:solidFill>
                <a:effectLst>
                  <a:outerShdw blurRad="38100" dist="38100" dir="2700000" algn="tl">
                    <a:srgbClr val="000000">
                      <a:alpha val="43137"/>
                    </a:srgbClr>
                  </a:outerShdw>
                </a:effectLst>
                <a:ea typeface="華康儷中黑" pitchFamily="49" charset="-120"/>
              </a:rPr>
              <a:t>Frusanté</a:t>
            </a:r>
            <a:endParaRPr lang="en-US" sz="2200" dirty="0">
              <a:solidFill>
                <a:prstClr val="white"/>
              </a:solidFill>
              <a:effectLst>
                <a:outerShdw blurRad="38100" dist="38100" dir="2700000" algn="tl">
                  <a:srgbClr val="000000">
                    <a:alpha val="43137"/>
                  </a:srgbClr>
                </a:outerShdw>
              </a:effectLst>
              <a:ea typeface="華康儷中黑" pitchFamily="49" charset="-120"/>
            </a:endParaRPr>
          </a:p>
          <a:p>
            <a:pPr>
              <a:spcBef>
                <a:spcPct val="0"/>
              </a:spcBef>
              <a:defRPr/>
            </a:pPr>
            <a:r>
              <a:rPr lang="en-US" sz="2200" dirty="0">
                <a:solidFill>
                  <a:prstClr val="white"/>
                </a:solidFill>
                <a:effectLst>
                  <a:outerShdw blurRad="38100" dist="38100" dir="2700000" algn="tl">
                    <a:srgbClr val="000000">
                      <a:alpha val="43137"/>
                    </a:srgbClr>
                  </a:outerShdw>
                </a:effectLst>
                <a:ea typeface="華康儷中黑" pitchFamily="49" charset="-120"/>
              </a:rPr>
              <a:t>•	70%: Creativity and healthiness of the drink mix </a:t>
            </a:r>
          </a:p>
          <a:p>
            <a:pPr>
              <a:spcBef>
                <a:spcPct val="0"/>
              </a:spcBef>
              <a:defRPr/>
            </a:pPr>
            <a:r>
              <a:rPr lang="en-US" sz="2200" dirty="0">
                <a:solidFill>
                  <a:prstClr val="white"/>
                </a:solidFill>
                <a:effectLst>
                  <a:outerShdw blurRad="38100" dist="38100" dir="2700000" algn="tl">
                    <a:srgbClr val="000000">
                      <a:alpha val="43137"/>
                    </a:srgbClr>
                  </a:outerShdw>
                </a:effectLst>
                <a:ea typeface="華康儷中黑" pitchFamily="49" charset="-120"/>
              </a:rPr>
              <a:t>•	30%: Image of the drink mix, decorations can be used</a:t>
            </a:r>
          </a:p>
        </p:txBody>
      </p:sp>
      <p:pic>
        <p:nvPicPr>
          <p:cNvPr id="9" name="Picture 8" descr="Signature Cocktail: Wild Berry Mojit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1447800"/>
            <a:ext cx="1848134"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8333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 y="152400"/>
            <a:ext cx="8915400" cy="961572"/>
          </a:xfrm>
          <a:prstGeom prst="rect">
            <a:avLst/>
          </a:prstGeom>
        </p:spPr>
        <p:txBody>
          <a:bodyPr vert="horz" lIns="91440" tIns="45720" rIns="91440" bIns="45720" rtlCol="0" anchor="ctr">
            <a:noAutofit/>
          </a:bodyPr>
          <a:lstStyle/>
          <a:p>
            <a:pPr>
              <a:spcBef>
                <a:spcPct val="0"/>
              </a:spcBef>
              <a:defRPr/>
            </a:pPr>
            <a:r>
              <a:rPr lang="en-US" sz="3600" b="1" dirty="0">
                <a:solidFill>
                  <a:prstClr val="black"/>
                </a:solidFill>
                <a:latin typeface="Blue Highway Linocut" pitchFamily="2" charset="0"/>
                <a:ea typeface="華康儷中黑" pitchFamily="49" charset="-120"/>
              </a:rPr>
              <a:t>NO. 1: </a:t>
            </a:r>
            <a:r>
              <a:rPr lang="en-US" sz="3600" dirty="0" err="1">
                <a:solidFill>
                  <a:prstClr val="black"/>
                </a:solidFill>
                <a:latin typeface="Blue Highway Linocut" pitchFamily="2" charset="0"/>
                <a:ea typeface="華康儷中黑" pitchFamily="49" charset="-120"/>
              </a:rPr>
              <a:t>Frusanté</a:t>
            </a:r>
            <a:r>
              <a:rPr lang="en-US" sz="3600" dirty="0">
                <a:solidFill>
                  <a:prstClr val="black"/>
                </a:solidFill>
                <a:latin typeface="Blue Highway Linocut" pitchFamily="2" charset="0"/>
                <a:ea typeface="華康儷中黑" pitchFamily="49" charset="-120"/>
              </a:rPr>
              <a:t> </a:t>
            </a:r>
            <a:r>
              <a:rPr lang="zh-TW" altLang="en-US" sz="3600" dirty="0" smtClean="0">
                <a:solidFill>
                  <a:prstClr val="black"/>
                </a:solidFill>
                <a:latin typeface="Blue Highway Linocut" pitchFamily="2" charset="0"/>
                <a:ea typeface="華康儷中黑" pitchFamily="49" charset="-120"/>
              </a:rPr>
              <a:t>蘆薈冰冰活心</a:t>
            </a:r>
            <a:r>
              <a:rPr lang="zh-TW" altLang="en-US" sz="3600" dirty="0">
                <a:solidFill>
                  <a:prstClr val="black"/>
                </a:solidFill>
                <a:ea typeface="華康儷中黑" panose="020B0509000000000000" pitchFamily="49" charset="-120"/>
              </a:rPr>
              <a:t>果</a:t>
            </a:r>
            <a:r>
              <a:rPr lang="zh-TW" altLang="en-US" sz="3600" dirty="0" smtClean="0">
                <a:solidFill>
                  <a:prstClr val="black"/>
                </a:solidFill>
                <a:latin typeface="Blue Highway Linocut" pitchFamily="2" charset="0"/>
                <a:ea typeface="華康儷中黑" pitchFamily="49" charset="-120"/>
              </a:rPr>
              <a:t>茶</a:t>
            </a:r>
            <a:endParaRPr lang="en-US" altLang="zh-TW" sz="3600" dirty="0">
              <a:solidFill>
                <a:prstClr val="black"/>
              </a:solidFill>
              <a:latin typeface="Blue Highway Linocut" pitchFamily="2" charset="0"/>
              <a:ea typeface="華康儷中黑" pitchFamily="49" charset="-120"/>
            </a:endParaRPr>
          </a:p>
          <a:p>
            <a:pPr>
              <a:spcBef>
                <a:spcPct val="0"/>
              </a:spcBef>
              <a:defRPr/>
            </a:pPr>
            <a:r>
              <a:rPr lang="en-US" sz="3600" dirty="0">
                <a:solidFill>
                  <a:prstClr val="black"/>
                </a:solidFill>
                <a:latin typeface="Blue Highway Linocut" pitchFamily="2" charset="0"/>
                <a:ea typeface="華康儷中黑" pitchFamily="49" charset="-120"/>
              </a:rPr>
              <a:t>		</a:t>
            </a:r>
          </a:p>
        </p:txBody>
      </p:sp>
      <p:pic>
        <p:nvPicPr>
          <p:cNvPr id="6"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34000" y="1752600"/>
            <a:ext cx="3354185" cy="3757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 Placeholder 5"/>
          <p:cNvSpPr txBox="1">
            <a:spLocks/>
          </p:cNvSpPr>
          <p:nvPr/>
        </p:nvSpPr>
        <p:spPr>
          <a:xfrm>
            <a:off x="304800" y="1524000"/>
            <a:ext cx="6172200" cy="1993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zh-TW" altLang="en-US" sz="2200" dirty="0" smtClean="0">
                <a:solidFill>
                  <a:prstClr val="black"/>
                </a:solidFill>
                <a:latin typeface="Calibri" panose="020F0502020204030204" pitchFamily="34" charset="0"/>
                <a:ea typeface="華康儷中黑" panose="020B0509000000000000" pitchFamily="49" charset="-120"/>
              </a:rPr>
              <a:t>材料： </a:t>
            </a:r>
            <a:endParaRPr lang="en-US" sz="2200" dirty="0" smtClean="0">
              <a:solidFill>
                <a:prstClr val="black"/>
              </a:solidFill>
              <a:latin typeface="Calibri" panose="020F0502020204030204" pitchFamily="34" charset="0"/>
              <a:ea typeface="華康儷中黑" panose="020B0509000000000000" pitchFamily="49" charset="-120"/>
            </a:endParaRPr>
          </a:p>
          <a:p>
            <a:pPr>
              <a:spcBef>
                <a:spcPts val="0"/>
              </a:spcBef>
              <a:buFont typeface="+mj-lt"/>
              <a:buAutoNum type="arabicPeriod"/>
            </a:pPr>
            <a:r>
              <a:rPr lang="en-US" sz="2200" dirty="0" err="1" smtClean="0">
                <a:solidFill>
                  <a:prstClr val="black"/>
                </a:solidFill>
                <a:latin typeface="Calibri" panose="020F0502020204030204" pitchFamily="34" charset="0"/>
                <a:ea typeface="華康儷中黑" panose="020B0509000000000000" pitchFamily="49" charset="-120"/>
              </a:rPr>
              <a:t>Frusanté</a:t>
            </a:r>
            <a:r>
              <a:rPr lang="en-US" sz="2200" dirty="0" smtClean="0">
                <a:solidFill>
                  <a:prstClr val="black"/>
                </a:solidFill>
                <a:latin typeface="Calibri" panose="020F0502020204030204" pitchFamily="34" charset="0"/>
                <a:ea typeface="華康儷中黑" panose="020B0509000000000000" pitchFamily="49" charset="-120"/>
              </a:rPr>
              <a:t>®</a:t>
            </a:r>
            <a:r>
              <a:rPr lang="zh-TW" altLang="en-US" sz="2200" dirty="0" smtClean="0">
                <a:solidFill>
                  <a:prstClr val="black"/>
                </a:solidFill>
                <a:latin typeface="Calibri" panose="020F0502020204030204" pitchFamily="34" charset="0"/>
                <a:ea typeface="華康儷中黑" panose="020B0509000000000000" pitchFamily="49" charset="-120"/>
              </a:rPr>
              <a:t>活心</a:t>
            </a:r>
            <a:r>
              <a:rPr lang="zh-TW" altLang="en-US" sz="2200" dirty="0">
                <a:solidFill>
                  <a:prstClr val="black"/>
                </a:solidFill>
                <a:ea typeface="華康儷中黑" panose="020B0509000000000000" pitchFamily="49" charset="-120"/>
              </a:rPr>
              <a:t>果</a:t>
            </a:r>
            <a:r>
              <a:rPr lang="zh-TW" altLang="en-US" sz="2200" dirty="0" smtClean="0">
                <a:solidFill>
                  <a:prstClr val="black"/>
                </a:solidFill>
                <a:latin typeface="Calibri" panose="020F0502020204030204" pitchFamily="34" charset="0"/>
                <a:ea typeface="華康儷中黑" panose="020B0509000000000000" pitchFamily="49" charset="-120"/>
              </a:rPr>
              <a:t>茶</a:t>
            </a:r>
            <a:r>
              <a:rPr lang="en-US" sz="2200" dirty="0" smtClean="0">
                <a:solidFill>
                  <a:prstClr val="black"/>
                </a:solidFill>
                <a:latin typeface="Calibri" panose="020F0502020204030204" pitchFamily="34" charset="0"/>
                <a:ea typeface="華康儷中黑" panose="020B0509000000000000" pitchFamily="49" charset="-120"/>
              </a:rPr>
              <a:t>			</a:t>
            </a:r>
            <a:endParaRPr lang="en-US" sz="2200" dirty="0">
              <a:solidFill>
                <a:prstClr val="black"/>
              </a:solidFill>
              <a:latin typeface="Calibri" panose="020F0502020204030204" pitchFamily="34" charset="0"/>
              <a:ea typeface="華康儷中黑" panose="020B0509000000000000" pitchFamily="49" charset="-120"/>
            </a:endParaRPr>
          </a:p>
          <a:p>
            <a:pPr>
              <a:spcBef>
                <a:spcPts val="0"/>
              </a:spcBef>
              <a:buFont typeface="+mj-lt"/>
              <a:buAutoNum type="arabicPeriod"/>
            </a:pPr>
            <a:r>
              <a:rPr lang="en-US" altLang="zh-TW" sz="2200" dirty="0" smtClean="0">
                <a:solidFill>
                  <a:prstClr val="black"/>
                </a:solidFill>
                <a:latin typeface="Calibri" panose="020F0502020204030204" pitchFamily="34" charset="0"/>
                <a:ea typeface="華康儷中黑" panose="020B0509000000000000" pitchFamily="49" charset="-120"/>
              </a:rPr>
              <a:t>Ultimate Aloe</a:t>
            </a:r>
            <a:r>
              <a:rPr lang="el-GR" sz="2200" dirty="0">
                <a:solidFill>
                  <a:prstClr val="black"/>
                </a:solidFill>
                <a:latin typeface="Calibri" panose="020F0502020204030204" pitchFamily="34" charset="0"/>
                <a:ea typeface="華康儷中黑" panose="020B0509000000000000" pitchFamily="49" charset="-120"/>
                <a:cs typeface="Times New Roman"/>
              </a:rPr>
              <a:t>™</a:t>
            </a:r>
            <a:r>
              <a:rPr lang="zh-TW" altLang="en-US" sz="2200" dirty="0" smtClean="0">
                <a:solidFill>
                  <a:prstClr val="black"/>
                </a:solidFill>
                <a:latin typeface="Calibri" panose="020F0502020204030204" pitchFamily="34" charset="0"/>
                <a:ea typeface="華康儷中黑" panose="020B0509000000000000" pitchFamily="49" charset="-120"/>
              </a:rPr>
              <a:t>蘆</a:t>
            </a:r>
            <a:r>
              <a:rPr lang="zh-TW" altLang="en-US" sz="2200" dirty="0">
                <a:solidFill>
                  <a:prstClr val="black"/>
                </a:solidFill>
                <a:latin typeface="Calibri" panose="020F0502020204030204" pitchFamily="34" charset="0"/>
                <a:ea typeface="華康儷中黑" panose="020B0509000000000000" pitchFamily="49" charset="-120"/>
              </a:rPr>
              <a:t>薈汁－原味</a:t>
            </a:r>
            <a:r>
              <a:rPr lang="en-US" sz="22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zh-TW" altLang="en-US" sz="2200" dirty="0" smtClean="0">
                <a:solidFill>
                  <a:prstClr val="black"/>
                </a:solidFill>
                <a:latin typeface="Calibri" panose="020F0502020204030204" pitchFamily="34" charset="0"/>
                <a:ea typeface="華康儷中黑" panose="020B0509000000000000" pitchFamily="49" charset="-120"/>
              </a:rPr>
              <a:t>蕃茄</a:t>
            </a:r>
            <a:r>
              <a:rPr lang="en-US" sz="22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zh-TW" altLang="en-US" sz="2200" dirty="0" smtClean="0">
                <a:solidFill>
                  <a:prstClr val="black"/>
                </a:solidFill>
                <a:latin typeface="Calibri" panose="020F0502020204030204" pitchFamily="34" charset="0"/>
                <a:ea typeface="華康儷中黑" panose="020B0509000000000000" pitchFamily="49" charset="-120"/>
              </a:rPr>
              <a:t>西芹</a:t>
            </a:r>
            <a:r>
              <a:rPr lang="en-US" sz="22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en-US" altLang="zh-TW" sz="2200" dirty="0">
                <a:solidFill>
                  <a:prstClr val="black"/>
                </a:solidFill>
                <a:latin typeface="Calibri" panose="020F0502020204030204" pitchFamily="34" charset="0"/>
                <a:ea typeface="華康儷中黑" panose="020B0509000000000000" pitchFamily="49" charset="-120"/>
              </a:rPr>
              <a:t>Ultimate Aloe</a:t>
            </a:r>
            <a:r>
              <a:rPr lang="el-GR" sz="2200" dirty="0">
                <a:solidFill>
                  <a:prstClr val="black"/>
                </a:solidFill>
                <a:latin typeface="Calibri" panose="020F0502020204030204" pitchFamily="34" charset="0"/>
                <a:ea typeface="華康儷中黑" panose="020B0509000000000000" pitchFamily="49" charset="-120"/>
                <a:cs typeface="Times New Roman"/>
              </a:rPr>
              <a:t>™</a:t>
            </a:r>
            <a:r>
              <a:rPr lang="zh-TW" altLang="en-US" sz="2200" dirty="0">
                <a:solidFill>
                  <a:prstClr val="black"/>
                </a:solidFill>
                <a:latin typeface="Calibri" panose="020F0502020204030204" pitchFamily="34" charset="0"/>
                <a:ea typeface="華康儷中黑" panose="020B0509000000000000" pitchFamily="49" charset="-120"/>
              </a:rPr>
              <a:t>蘆薈汁－原味</a:t>
            </a:r>
            <a:r>
              <a:rPr lang="zh-TW" altLang="en-US" sz="2200" dirty="0" smtClean="0">
                <a:solidFill>
                  <a:prstClr val="black"/>
                </a:solidFill>
                <a:latin typeface="Calibri" panose="020F0502020204030204" pitchFamily="34" charset="0"/>
                <a:ea typeface="華康儷中黑" panose="020B0509000000000000" pitchFamily="49" charset="-120"/>
              </a:rPr>
              <a:t>冰塊</a:t>
            </a:r>
            <a:r>
              <a:rPr lang="en-US" sz="2200" dirty="0" smtClean="0">
                <a:solidFill>
                  <a:prstClr val="black"/>
                </a:solidFill>
                <a:latin typeface="Calibri" panose="020F0502020204030204" pitchFamily="34" charset="0"/>
                <a:ea typeface="華康儷中黑" panose="020B0509000000000000" pitchFamily="49" charset="-120"/>
              </a:rPr>
              <a:t>	 </a:t>
            </a:r>
          </a:p>
        </p:txBody>
      </p:sp>
      <p:sp>
        <p:nvSpPr>
          <p:cNvPr id="11" name="Text Placeholder 5"/>
          <p:cNvSpPr txBox="1">
            <a:spLocks/>
          </p:cNvSpPr>
          <p:nvPr/>
        </p:nvSpPr>
        <p:spPr>
          <a:xfrm>
            <a:off x="287977" y="3644900"/>
            <a:ext cx="6172200" cy="1993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altLang="zh-TW" sz="2200" dirty="0" smtClean="0">
                <a:solidFill>
                  <a:prstClr val="black"/>
                </a:solidFill>
                <a:latin typeface="Calibri" panose="020F0502020204030204" pitchFamily="34" charset="0"/>
                <a:ea typeface="華康儷中黑" panose="020B0509000000000000" pitchFamily="49" charset="-120"/>
              </a:rPr>
              <a:t>INGREDIENTS:</a:t>
            </a:r>
            <a:endParaRPr lang="en-US" sz="2200" dirty="0" smtClean="0">
              <a:solidFill>
                <a:prstClr val="black"/>
              </a:solidFill>
              <a:latin typeface="Calibri" panose="020F0502020204030204" pitchFamily="34" charset="0"/>
              <a:ea typeface="華康儷中黑" panose="020B0509000000000000" pitchFamily="49" charset="-120"/>
            </a:endParaRPr>
          </a:p>
          <a:p>
            <a:pPr>
              <a:spcBef>
                <a:spcPts val="0"/>
              </a:spcBef>
              <a:buFont typeface="+mj-lt"/>
              <a:buAutoNum type="arabicPeriod"/>
            </a:pPr>
            <a:r>
              <a:rPr lang="en-US" sz="2200" dirty="0" err="1" smtClean="0">
                <a:solidFill>
                  <a:prstClr val="black"/>
                </a:solidFill>
                <a:latin typeface="Calibri" panose="020F0502020204030204" pitchFamily="34" charset="0"/>
                <a:ea typeface="華康儷中黑" panose="020B0509000000000000" pitchFamily="49" charset="-120"/>
              </a:rPr>
              <a:t>Frusanté</a:t>
            </a:r>
            <a:r>
              <a:rPr lang="en-US" sz="22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en-US" altLang="zh-TW" sz="2200" dirty="0" smtClean="0">
                <a:solidFill>
                  <a:prstClr val="black"/>
                </a:solidFill>
                <a:latin typeface="Calibri" panose="020F0502020204030204" pitchFamily="34" charset="0"/>
                <a:ea typeface="華康儷中黑" panose="020B0509000000000000" pitchFamily="49" charset="-120"/>
              </a:rPr>
              <a:t>Ultimate Aloe</a:t>
            </a:r>
            <a:r>
              <a:rPr lang="el-GR" sz="2200" dirty="0" smtClean="0">
                <a:solidFill>
                  <a:prstClr val="black"/>
                </a:solidFill>
                <a:latin typeface="Calibri" panose="020F0502020204030204" pitchFamily="34" charset="0"/>
                <a:ea typeface="華康儷中黑" panose="020B0509000000000000" pitchFamily="49" charset="-120"/>
                <a:cs typeface="Times New Roman"/>
              </a:rPr>
              <a:t>™</a:t>
            </a:r>
            <a:r>
              <a:rPr lang="en-US" sz="2200" dirty="0" smtClean="0">
                <a:solidFill>
                  <a:prstClr val="black"/>
                </a:solidFill>
                <a:latin typeface="Calibri" panose="020F0502020204030204" pitchFamily="34" charset="0"/>
                <a:ea typeface="華康儷中黑" panose="020B0509000000000000" pitchFamily="49" charset="-120"/>
                <a:cs typeface="Times New Roman"/>
              </a:rPr>
              <a:t> Natural Flavor</a:t>
            </a:r>
            <a:r>
              <a:rPr lang="en-US" sz="22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en-US" altLang="zh-TW" sz="2200" dirty="0" smtClean="0">
                <a:solidFill>
                  <a:prstClr val="black"/>
                </a:solidFill>
                <a:latin typeface="Calibri" panose="020F0502020204030204" pitchFamily="34" charset="0"/>
                <a:ea typeface="華康儷中黑" panose="020B0509000000000000" pitchFamily="49" charset="-120"/>
              </a:rPr>
              <a:t>Tomato</a:t>
            </a:r>
            <a:r>
              <a:rPr lang="en-US" sz="22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en-US" altLang="zh-TW" sz="2200" dirty="0" smtClean="0">
                <a:solidFill>
                  <a:prstClr val="black"/>
                </a:solidFill>
                <a:latin typeface="Calibri" panose="020F0502020204030204" pitchFamily="34" charset="0"/>
                <a:ea typeface="華康儷中黑" panose="020B0509000000000000" pitchFamily="49" charset="-120"/>
              </a:rPr>
              <a:t>Celery</a:t>
            </a:r>
            <a:r>
              <a:rPr lang="en-US" sz="22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en-US" altLang="zh-TW" sz="2200" dirty="0">
                <a:solidFill>
                  <a:prstClr val="black"/>
                </a:solidFill>
                <a:latin typeface="Calibri" panose="020F0502020204030204" pitchFamily="34" charset="0"/>
                <a:ea typeface="華康儷中黑" panose="020B0509000000000000" pitchFamily="49" charset="-120"/>
              </a:rPr>
              <a:t>Ultimate Aloe</a:t>
            </a:r>
            <a:r>
              <a:rPr lang="el-GR" sz="2200" dirty="0">
                <a:solidFill>
                  <a:prstClr val="black"/>
                </a:solidFill>
                <a:latin typeface="Calibri" panose="020F0502020204030204" pitchFamily="34" charset="0"/>
                <a:ea typeface="華康儷中黑" panose="020B0509000000000000" pitchFamily="49" charset="-120"/>
                <a:cs typeface="Times New Roman"/>
              </a:rPr>
              <a:t>™</a:t>
            </a:r>
            <a:r>
              <a:rPr lang="en-US" sz="2200" dirty="0">
                <a:solidFill>
                  <a:prstClr val="black"/>
                </a:solidFill>
                <a:latin typeface="Calibri" panose="020F0502020204030204" pitchFamily="34" charset="0"/>
                <a:ea typeface="華康儷中黑" panose="020B0509000000000000" pitchFamily="49" charset="-120"/>
                <a:cs typeface="Times New Roman"/>
              </a:rPr>
              <a:t> Natural Flavor </a:t>
            </a:r>
            <a:r>
              <a:rPr lang="en-US" sz="2200" dirty="0" smtClean="0">
                <a:solidFill>
                  <a:prstClr val="black"/>
                </a:solidFill>
                <a:latin typeface="Calibri" panose="020F0502020204030204" pitchFamily="34" charset="0"/>
                <a:ea typeface="華康儷中黑" panose="020B0509000000000000" pitchFamily="49" charset="-120"/>
                <a:cs typeface="Times New Roman"/>
              </a:rPr>
              <a:t>Ice Cube</a:t>
            </a:r>
            <a:r>
              <a:rPr lang="en-US" sz="2200" dirty="0" smtClean="0">
                <a:solidFill>
                  <a:prstClr val="black"/>
                </a:solidFill>
                <a:latin typeface="Calibri" panose="020F0502020204030204" pitchFamily="34" charset="0"/>
                <a:ea typeface="華康儷中黑" panose="020B0509000000000000" pitchFamily="49" charset="-120"/>
              </a:rPr>
              <a:t>	 </a:t>
            </a:r>
          </a:p>
        </p:txBody>
      </p:sp>
      <p:pic>
        <p:nvPicPr>
          <p:cNvPr id="7" name="Picture 6" descr="Shop.comPoweredbyMarketHongKong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6535226"/>
            <a:ext cx="1153749" cy="246574"/>
          </a:xfrm>
          <a:prstGeom prst="rect">
            <a:avLst/>
          </a:prstGeom>
        </p:spPr>
      </p:pic>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366777" y="6499860"/>
            <a:ext cx="666871" cy="3581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Product_SC\Communications\Graphics\Products Logo\Frusante_PNG.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6658" y="189047"/>
            <a:ext cx="1325883" cy="74676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28600" y="5896428"/>
            <a:ext cx="8915400" cy="961572"/>
          </a:xfrm>
          <a:prstGeom prst="rect">
            <a:avLst/>
          </a:prstGeom>
        </p:spPr>
        <p:txBody>
          <a:bodyPr vert="horz" lIns="91440" tIns="45720" rIns="91440" bIns="45720" rtlCol="0" anchor="ctr">
            <a:normAutofit fontScale="90000" lnSpcReduction="20000"/>
          </a:bodyPr>
          <a:lstStyle/>
          <a:p>
            <a:pPr algn="r">
              <a:spcBef>
                <a:spcPct val="0"/>
              </a:spcBef>
              <a:defRPr/>
            </a:pPr>
            <a:r>
              <a:rPr lang="zh-TW" altLang="en-US" sz="3800" dirty="0">
                <a:solidFill>
                  <a:prstClr val="black"/>
                </a:solidFill>
                <a:latin typeface="Blue Highway Linocut" pitchFamily="2" charset="0"/>
                <a:ea typeface="華康儷中黑" pitchFamily="49" charset="-120"/>
              </a:rPr>
              <a:t>活心果茶比賽一最後五強</a:t>
            </a:r>
            <a:endParaRPr lang="en-US" altLang="zh-TW" sz="3800" dirty="0">
              <a:solidFill>
                <a:prstClr val="black"/>
              </a:solidFill>
              <a:latin typeface="Blue Highway Linocut" pitchFamily="2" charset="0"/>
              <a:ea typeface="華康儷中黑" pitchFamily="49" charset="-120"/>
            </a:endParaRPr>
          </a:p>
          <a:p>
            <a:pPr algn="r">
              <a:spcBef>
                <a:spcPct val="0"/>
              </a:spcBef>
              <a:defRPr/>
            </a:pPr>
            <a:r>
              <a:rPr lang="en-US" sz="3300" dirty="0" err="1">
                <a:solidFill>
                  <a:prstClr val="black"/>
                </a:solidFill>
                <a:latin typeface="Blue Highway Linocut" pitchFamily="2" charset="0"/>
                <a:ea typeface="華康儷中黑" pitchFamily="49" charset="-120"/>
              </a:rPr>
              <a:t>Frusanté</a:t>
            </a:r>
            <a:r>
              <a:rPr lang="en-US" sz="3300" dirty="0">
                <a:solidFill>
                  <a:prstClr val="black"/>
                </a:solidFill>
                <a:latin typeface="Blue Highway Linocut" pitchFamily="2" charset="0"/>
                <a:ea typeface="華康儷中黑" pitchFamily="49" charset="-120"/>
              </a:rPr>
              <a:t> Contest – 5 Finalists</a:t>
            </a:r>
          </a:p>
        </p:txBody>
      </p:sp>
      <p:sp>
        <p:nvSpPr>
          <p:cNvPr id="14" name="Title 1"/>
          <p:cNvSpPr txBox="1">
            <a:spLocks/>
          </p:cNvSpPr>
          <p:nvPr/>
        </p:nvSpPr>
        <p:spPr>
          <a:xfrm>
            <a:off x="1143000" y="638628"/>
            <a:ext cx="5334000" cy="961572"/>
          </a:xfrm>
          <a:prstGeom prst="rect">
            <a:avLst/>
          </a:prstGeom>
        </p:spPr>
        <p:txBody>
          <a:bodyPr vert="horz" lIns="91440" tIns="45720" rIns="91440" bIns="45720" rtlCol="0" anchor="ctr">
            <a:normAutofit fontScale="90000" lnSpcReduction="20000"/>
          </a:bodyPr>
          <a:lstStyle/>
          <a:p>
            <a:pPr>
              <a:spcBef>
                <a:spcPct val="0"/>
              </a:spcBef>
              <a:defRPr/>
            </a:pPr>
            <a:r>
              <a:rPr lang="en-US" sz="4000" dirty="0" err="1">
                <a:solidFill>
                  <a:prstClr val="black"/>
                </a:solidFill>
                <a:latin typeface="Blue Highway Linocut" pitchFamily="2" charset="0"/>
                <a:ea typeface="華康儷中黑" pitchFamily="49" charset="-120"/>
              </a:rPr>
              <a:t>Frusanté</a:t>
            </a:r>
            <a:r>
              <a:rPr lang="en-US" sz="4000" dirty="0">
                <a:solidFill>
                  <a:prstClr val="black"/>
                </a:solidFill>
                <a:latin typeface="Blue Highway Linocut" pitchFamily="2" charset="0"/>
                <a:ea typeface="華康儷中黑" pitchFamily="49" charset="-120"/>
              </a:rPr>
              <a:t> </a:t>
            </a:r>
            <a:r>
              <a:rPr lang="en-US" altLang="zh-TW" sz="3800" dirty="0">
                <a:solidFill>
                  <a:prstClr val="black"/>
                </a:solidFill>
                <a:latin typeface="Blue Highway Linocut" pitchFamily="2" charset="0"/>
                <a:ea typeface="華康儷中黑" pitchFamily="49" charset="-120"/>
              </a:rPr>
              <a:t>Aloe Fruit Drink</a:t>
            </a:r>
          </a:p>
          <a:p>
            <a:pPr>
              <a:spcBef>
                <a:spcPct val="0"/>
              </a:spcBef>
              <a:defRPr/>
            </a:pPr>
            <a:r>
              <a:rPr lang="en-US" sz="3800" dirty="0">
                <a:solidFill>
                  <a:prstClr val="black"/>
                </a:solidFill>
                <a:latin typeface="Blue Highway Linocut" pitchFamily="2" charset="0"/>
                <a:ea typeface="華康儷中黑" pitchFamily="49" charset="-120"/>
              </a:rPr>
              <a:t>		</a:t>
            </a:r>
            <a:endParaRPr lang="en-US" sz="3300" dirty="0">
              <a:solidFill>
                <a:prstClr val="black"/>
              </a:solidFill>
              <a:latin typeface="Blue Highway Linocut" pitchFamily="2" charset="0"/>
              <a:ea typeface="華康儷中黑" pitchFamily="49" charset="-120"/>
            </a:endParaRPr>
          </a:p>
        </p:txBody>
      </p:sp>
    </p:spTree>
    <p:extLst>
      <p:ext uri="{BB962C8B-B14F-4D97-AF65-F5344CB8AC3E}">
        <p14:creationId xmlns:p14="http://schemas.microsoft.com/office/powerpoint/2010/main" val="4277275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6200" y="171141"/>
            <a:ext cx="9296400" cy="1077218"/>
          </a:xfrm>
          <a:prstGeom prst="rect">
            <a:avLst/>
          </a:prstGeom>
          <a:noFill/>
        </p:spPr>
        <p:txBody>
          <a:bodyPr wrap="square" rtlCol="0">
            <a:spAutoFit/>
          </a:bodyPr>
          <a:lstStyle/>
          <a:p>
            <a:r>
              <a:rPr lang="zh-TW" altLang="en-US" sz="3400" dirty="0">
                <a:solidFill>
                  <a:prstClr val="white"/>
                </a:solidFill>
                <a:ea typeface="華康儷中黑" pitchFamily="49" charset="-120"/>
              </a:rPr>
              <a:t>產品專題會暨健康講座</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Product Symposium and Health Seminar</a:t>
            </a:r>
            <a:endParaRPr lang="en-US" sz="3000" dirty="0">
              <a:solidFill>
                <a:prstClr val="white"/>
              </a:solidFill>
            </a:endParaRPr>
          </a:p>
        </p:txBody>
      </p:sp>
      <p:pic>
        <p:nvPicPr>
          <p:cNvPr id="28"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169179820"/>
              </p:ext>
            </p:extLst>
          </p:nvPr>
        </p:nvGraphicFramePr>
        <p:xfrm>
          <a:off x="0" y="1463041"/>
          <a:ext cx="9144000" cy="5013959"/>
        </p:xfrm>
        <a:graphic>
          <a:graphicData uri="http://schemas.openxmlformats.org/drawingml/2006/table">
            <a:tbl>
              <a:tblPr firstRow="1" bandRow="1">
                <a:tableStyleId>{69CF1AB2-1976-4502-BF36-3FF5EA218861}</a:tableStyleId>
              </a:tblPr>
              <a:tblGrid>
                <a:gridCol w="1185009"/>
                <a:gridCol w="632501"/>
                <a:gridCol w="599440"/>
                <a:gridCol w="1012050"/>
                <a:gridCol w="990600"/>
                <a:gridCol w="914400"/>
                <a:gridCol w="914400"/>
                <a:gridCol w="1066800"/>
                <a:gridCol w="1066800"/>
                <a:gridCol w="762000"/>
              </a:tblGrid>
              <a:tr h="646720">
                <a:tc rowSpan="2">
                  <a:txBody>
                    <a:bodyPr/>
                    <a:lstStyle/>
                    <a:p>
                      <a:pPr algn="ctr"/>
                      <a:r>
                        <a:rPr lang="zh-TW" altLang="en-US" sz="1600" b="0" dirty="0" smtClean="0">
                          <a:solidFill>
                            <a:schemeClr val="tx1"/>
                          </a:solidFill>
                          <a:latin typeface="Calibri" panose="020F0502020204030204" pitchFamily="34" charset="0"/>
                          <a:ea typeface="華康儷中黑" panose="020B0509000000000000" pitchFamily="49" charset="-120"/>
                        </a:rPr>
                        <a:t>訓練</a:t>
                      </a:r>
                      <a:endParaRPr lang="en-US" altLang="zh-TW" sz="1600" b="0" dirty="0" smtClean="0">
                        <a:solidFill>
                          <a:schemeClr val="tx1"/>
                        </a:solidFill>
                        <a:latin typeface="Calibri" panose="020F0502020204030204" pitchFamily="34" charset="0"/>
                        <a:ea typeface="華康儷中黑" panose="020B0509000000000000" pitchFamily="49" charset="-120"/>
                      </a:endParaRPr>
                    </a:p>
                    <a:p>
                      <a:pPr algn="ctr"/>
                      <a:r>
                        <a:rPr lang="en-US" sz="1600" b="0" dirty="0" smtClean="0">
                          <a:solidFill>
                            <a:schemeClr val="tx1"/>
                          </a:solidFill>
                          <a:latin typeface="Calibri" panose="020F0502020204030204" pitchFamily="34" charset="0"/>
                          <a:ea typeface="華康儷中黑" panose="020B0509000000000000" pitchFamily="49" charset="-120"/>
                        </a:rPr>
                        <a:t>Training</a:t>
                      </a:r>
                      <a:endParaRPr lang="en-US" sz="1600" b="0" dirty="0">
                        <a:solidFill>
                          <a:schemeClr val="tx1"/>
                        </a:solidFill>
                        <a:latin typeface="Calibri" panose="020F0502020204030204" pitchFamily="34" charset="0"/>
                        <a:ea typeface="華康儷中黑" panose="020B0509000000000000" pitchFamily="49" charset="-120"/>
                      </a:endParaRPr>
                    </a:p>
                  </a:txBody>
                  <a:tcPr anchor="ctr"/>
                </a:tc>
                <a:tc gridSpan="2">
                  <a:txBody>
                    <a:bodyPr/>
                    <a:lstStyle/>
                    <a:p>
                      <a:pPr algn="ctr"/>
                      <a:r>
                        <a:rPr lang="zh-TW" altLang="en-US" sz="1400" b="0" dirty="0" smtClean="0">
                          <a:solidFill>
                            <a:schemeClr val="tx1"/>
                          </a:solidFill>
                          <a:latin typeface="Calibri" panose="020F0502020204030204" pitchFamily="34" charset="0"/>
                          <a:ea typeface="華康儷中黑" panose="020B0509000000000000" pitchFamily="49" charset="-120"/>
                        </a:rPr>
                        <a:t>日期（</a:t>
                      </a:r>
                      <a:r>
                        <a:rPr lang="en-US" altLang="zh-TW" sz="1400" b="0" dirty="0" smtClean="0">
                          <a:solidFill>
                            <a:schemeClr val="tx1"/>
                          </a:solidFill>
                          <a:latin typeface="Calibri" panose="020F0502020204030204" pitchFamily="34" charset="0"/>
                          <a:ea typeface="華康儷中黑" panose="020B0509000000000000" pitchFamily="49" charset="-120"/>
                        </a:rPr>
                        <a:t>7</a:t>
                      </a:r>
                      <a:r>
                        <a:rPr lang="zh-TW" altLang="en-US" sz="1400" b="0" dirty="0" smtClean="0">
                          <a:solidFill>
                            <a:schemeClr val="tx1"/>
                          </a:solidFill>
                          <a:latin typeface="Calibri" panose="020F0502020204030204" pitchFamily="34" charset="0"/>
                          <a:ea typeface="華康儷中黑" panose="020B0509000000000000" pitchFamily="49" charset="-120"/>
                        </a:rPr>
                        <a:t>月）</a:t>
                      </a:r>
                      <a:endParaRPr lang="en-US" altLang="zh-TW" sz="1400" b="0" dirty="0" smtClean="0">
                        <a:solidFill>
                          <a:schemeClr val="tx1"/>
                        </a:solidFill>
                        <a:latin typeface="Calibri" panose="020F0502020204030204" pitchFamily="34" charset="0"/>
                        <a:ea typeface="華康儷中黑" panose="020B0509000000000000" pitchFamily="49" charset="-120"/>
                      </a:endParaRPr>
                    </a:p>
                    <a:p>
                      <a:pPr algn="ctr"/>
                      <a:r>
                        <a:rPr lang="en-US" sz="1400" b="0" dirty="0" smtClean="0">
                          <a:solidFill>
                            <a:schemeClr val="tx1"/>
                          </a:solidFill>
                          <a:latin typeface="Calibri" panose="020F0502020204030204" pitchFamily="34" charset="0"/>
                          <a:ea typeface="華康儷中黑" panose="020B0509000000000000" pitchFamily="49" charset="-120"/>
                        </a:rPr>
                        <a:t>Date (July)</a:t>
                      </a:r>
                    </a:p>
                  </a:txBody>
                  <a:tcPr anchor="ctr"/>
                </a:tc>
                <a:tc hMerge="1">
                  <a:txBody>
                    <a:bodyPr/>
                    <a:lstStyle/>
                    <a:p>
                      <a:pPr algn="ctr"/>
                      <a:endParaRPr lang="en-US" sz="2000" dirty="0">
                        <a:solidFill>
                          <a:schemeClr val="tx1"/>
                        </a:solidFill>
                        <a:latin typeface="Calibri" panose="020F0502020204030204" pitchFamily="34" charset="0"/>
                        <a:ea typeface="華康儷中黑" panose="020B0509000000000000" pitchFamily="49" charset="-120"/>
                      </a:endParaRPr>
                    </a:p>
                  </a:txBody>
                  <a:tcPr anchor="ctr"/>
                </a:tc>
                <a:tc gridSpan="3">
                  <a:txBody>
                    <a:bodyPr/>
                    <a:lstStyle/>
                    <a:p>
                      <a:pPr algn="ctr"/>
                      <a:r>
                        <a:rPr lang="zh-TW" altLang="en-US" sz="1400" b="0" dirty="0" smtClean="0">
                          <a:solidFill>
                            <a:schemeClr val="tx1"/>
                          </a:solidFill>
                          <a:latin typeface="Calibri" panose="020F0502020204030204" pitchFamily="34" charset="0"/>
                          <a:ea typeface="華康儷中黑" panose="020B0509000000000000" pitchFamily="49" charset="-120"/>
                        </a:rPr>
                        <a:t>內容</a:t>
                      </a:r>
                      <a:endParaRPr lang="en-US" altLang="zh-TW" sz="1400" b="0" dirty="0" smtClean="0">
                        <a:solidFill>
                          <a:schemeClr val="tx1"/>
                        </a:solidFill>
                        <a:latin typeface="Calibri" panose="020F0502020204030204" pitchFamily="34" charset="0"/>
                        <a:ea typeface="華康儷中黑" panose="020B0509000000000000" pitchFamily="49" charset="-120"/>
                      </a:endParaRPr>
                    </a:p>
                    <a:p>
                      <a:pPr algn="ctr"/>
                      <a:r>
                        <a:rPr lang="en-US" sz="1400" b="0" dirty="0" smtClean="0">
                          <a:solidFill>
                            <a:schemeClr val="tx1"/>
                          </a:solidFill>
                          <a:latin typeface="Calibri" panose="020F0502020204030204" pitchFamily="34" charset="0"/>
                          <a:ea typeface="華康儷中黑" panose="020B0509000000000000" pitchFamily="49" charset="-120"/>
                        </a:rPr>
                        <a:t>Contents</a:t>
                      </a:r>
                    </a:p>
                  </a:txBody>
                  <a:tcPr anchor="ctr"/>
                </a:tc>
                <a:tc hMerge="1">
                  <a:txBody>
                    <a:bodyPr/>
                    <a:lstStyle/>
                    <a:p>
                      <a:endParaRPr lang="en-US"/>
                    </a:p>
                  </a:txBody>
                  <a:tcP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0" dirty="0" smtClean="0">
                          <a:solidFill>
                            <a:schemeClr val="tx1"/>
                          </a:solidFill>
                          <a:latin typeface="Calibri" panose="020F0502020204030204" pitchFamily="34" charset="0"/>
                          <a:ea typeface="華康儷中黑" panose="020B0509000000000000" pitchFamily="49" charset="-120"/>
                        </a:rPr>
                        <a:t>針對觀眾</a:t>
                      </a:r>
                      <a:endParaRPr lang="en-US" altLang="zh-TW" sz="1400" b="0" dirty="0" smtClean="0">
                        <a:solidFill>
                          <a:schemeClr val="tx1"/>
                        </a:solidFill>
                        <a:latin typeface="Calibri" panose="020F0502020204030204" pitchFamily="34" charset="0"/>
                        <a:ea typeface="華康儷中黑" panose="020B0509000000000000" pitchFamily="49"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Calibri" panose="020F0502020204030204" pitchFamily="34" charset="0"/>
                          <a:ea typeface="華康儷中黑" panose="020B0509000000000000" pitchFamily="49" charset="-120"/>
                        </a:rPr>
                        <a:t>Target Audience</a:t>
                      </a:r>
                    </a:p>
                  </a:txBody>
                  <a:tcPr anchor="ctr"/>
                </a:tc>
                <a:tc hMerge="1">
                  <a:txBody>
                    <a:bodyPr/>
                    <a:lstStyle/>
                    <a:p>
                      <a:pPr algn="ctr"/>
                      <a:endParaRPr lang="en-US" sz="1800" dirty="0" smtClean="0">
                        <a:solidFill>
                          <a:schemeClr val="tx1"/>
                        </a:solidFill>
                        <a:latin typeface="Calibri" panose="020F0502020204030204" pitchFamily="34" charset="0"/>
                        <a:ea typeface="華康儷中黑" panose="020B0509000000000000" pitchFamily="49" charset="-120"/>
                      </a:endParaRPr>
                    </a:p>
                  </a:txBody>
                  <a:tcPr anchor="ctr"/>
                </a:tc>
                <a:tc hMerge="1">
                  <a:txBody>
                    <a:bodyPr/>
                    <a:lstStyle/>
                    <a:p>
                      <a:pPr algn="ctr"/>
                      <a:endParaRPr lang="en-US" sz="1800" dirty="0" smtClean="0">
                        <a:solidFill>
                          <a:schemeClr val="tx1"/>
                        </a:solidFill>
                        <a:latin typeface="Calibri" panose="020F0502020204030204" pitchFamily="34" charset="0"/>
                        <a:ea typeface="華康儷中黑" panose="020B0509000000000000" pitchFamily="49" charset="-120"/>
                      </a:endParaRP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0" dirty="0" smtClean="0">
                          <a:solidFill>
                            <a:schemeClr val="tx1"/>
                          </a:solidFill>
                          <a:latin typeface="Calibri" panose="020F0502020204030204" pitchFamily="34" charset="0"/>
                          <a:ea typeface="華康儷中黑" panose="020B0509000000000000" pitchFamily="49" charset="-120"/>
                        </a:rPr>
                        <a:t>門票</a:t>
                      </a:r>
                      <a:endParaRPr lang="en-US" sz="1400" b="0" dirty="0" smtClean="0">
                        <a:solidFill>
                          <a:schemeClr val="tx1"/>
                        </a:solidFill>
                        <a:latin typeface="Calibri" panose="020F0502020204030204" pitchFamily="34" charset="0"/>
                        <a:ea typeface="華康儷中黑" panose="020B0509000000000000" pitchFamily="49"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Calibri" panose="020F0502020204030204" pitchFamily="34" charset="0"/>
                          <a:ea typeface="華康儷中黑" panose="020B0509000000000000" pitchFamily="49" charset="-120"/>
                        </a:rPr>
                        <a:t>Ticket</a:t>
                      </a:r>
                    </a:p>
                  </a:txBody>
                  <a:tcPr anchor="ctr"/>
                </a:tc>
              </a:tr>
              <a:tr h="1258279">
                <a:tc vMerge="1">
                  <a:txBody>
                    <a:bodyPr/>
                    <a:lstStyle/>
                    <a:p>
                      <a:pPr algn="ctr"/>
                      <a:endParaRPr lang="en-US" sz="2000" dirty="0">
                        <a:solidFill>
                          <a:schemeClr val="tx1"/>
                        </a:solidFill>
                        <a:latin typeface="Calibri" panose="020F0502020204030204" pitchFamily="34" charset="0"/>
                        <a:ea typeface="華康儷中黑" panose="020B0509000000000000" pitchFamily="49"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Calibri" panose="020F0502020204030204" pitchFamily="34" charset="0"/>
                          <a:ea typeface="華康儷中黑" panose="020B0509000000000000" pitchFamily="49" charset="-120"/>
                        </a:rPr>
                        <a:t>13</a:t>
                      </a:r>
                      <a:r>
                        <a:rPr lang="zh-TW" altLang="en-US" sz="1400" b="0" dirty="0" smtClean="0">
                          <a:solidFill>
                            <a:schemeClr val="tx1"/>
                          </a:solidFill>
                          <a:latin typeface="Calibri" panose="020F0502020204030204" pitchFamily="34" charset="0"/>
                          <a:ea typeface="華康儷中黑" panose="020B0509000000000000" pitchFamily="49" charset="-120"/>
                        </a:rPr>
                        <a:t>日</a:t>
                      </a:r>
                      <a:endParaRPr lang="en-US" altLang="zh-TW" sz="1400" b="0" dirty="0" smtClean="0">
                        <a:solidFill>
                          <a:schemeClr val="tx1"/>
                        </a:solidFill>
                        <a:latin typeface="Calibri" panose="020F0502020204030204" pitchFamily="34" charset="0"/>
                        <a:ea typeface="華康儷中黑" panose="020B0509000000000000" pitchFamily="49" charset="-120"/>
                      </a:endParaRPr>
                    </a:p>
                    <a:p>
                      <a:pPr algn="ctr"/>
                      <a:r>
                        <a:rPr lang="en-US" sz="1400" b="0" dirty="0" smtClean="0">
                          <a:solidFill>
                            <a:schemeClr val="tx1"/>
                          </a:solidFill>
                          <a:latin typeface="Calibri" panose="020F0502020204030204" pitchFamily="34" charset="0"/>
                          <a:ea typeface="華康儷中黑" panose="020B0509000000000000" pitchFamily="49" charset="-120"/>
                        </a:rPr>
                        <a:t>July 13</a:t>
                      </a:r>
                      <a:endParaRPr lang="en-US" sz="1400" b="0" dirty="0">
                        <a:solidFill>
                          <a:schemeClr val="tx1"/>
                        </a:solidFill>
                        <a:latin typeface="Calibri" panose="020F0502020204030204" pitchFamily="34" charset="0"/>
                        <a:ea typeface="華康儷中黑" panose="020B0509000000000000" pitchFamily="49"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Calibri" panose="020F0502020204030204" pitchFamily="34" charset="0"/>
                          <a:ea typeface="華康儷中黑" panose="020B0509000000000000" pitchFamily="49" charset="-120"/>
                        </a:rPr>
                        <a:t>14</a:t>
                      </a:r>
                      <a:r>
                        <a:rPr lang="zh-TW" altLang="en-US" sz="1400" b="0" dirty="0" smtClean="0">
                          <a:solidFill>
                            <a:schemeClr val="tx1"/>
                          </a:solidFill>
                          <a:latin typeface="Calibri" panose="020F0502020204030204" pitchFamily="34" charset="0"/>
                          <a:ea typeface="華康儷中黑" panose="020B0509000000000000" pitchFamily="49" charset="-120"/>
                        </a:rPr>
                        <a:t>日</a:t>
                      </a:r>
                      <a:endParaRPr lang="en-US" altLang="zh-TW" sz="1400" b="0" dirty="0" smtClean="0">
                        <a:solidFill>
                          <a:schemeClr val="tx1"/>
                        </a:solidFill>
                        <a:latin typeface="Calibri" panose="020F0502020204030204" pitchFamily="34" charset="0"/>
                        <a:ea typeface="華康儷中黑" panose="020B0509000000000000" pitchFamily="49" charset="-120"/>
                      </a:endParaRPr>
                    </a:p>
                    <a:p>
                      <a:pPr algn="ctr"/>
                      <a:r>
                        <a:rPr lang="en-US" sz="1400" b="0" dirty="0" smtClean="0">
                          <a:solidFill>
                            <a:schemeClr val="tx1"/>
                          </a:solidFill>
                          <a:latin typeface="Calibri" panose="020F0502020204030204" pitchFamily="34" charset="0"/>
                          <a:ea typeface="華康儷中黑" panose="020B0509000000000000" pitchFamily="49" charset="-120"/>
                        </a:rPr>
                        <a:t>July 14</a:t>
                      </a:r>
                      <a:endParaRPr lang="en-US" sz="1400" b="0" dirty="0">
                        <a:solidFill>
                          <a:schemeClr val="tx1"/>
                        </a:solidFill>
                        <a:latin typeface="Calibri" panose="020F0502020204030204" pitchFamily="34" charset="0"/>
                        <a:ea typeface="華康儷中黑" panose="020B0509000000000000" pitchFamily="49" charset="-120"/>
                      </a:endParaRPr>
                    </a:p>
                  </a:txBody>
                  <a:tcPr anchor="ctr"/>
                </a:tc>
                <a:tc>
                  <a:txBody>
                    <a:bodyPr/>
                    <a:lstStyle/>
                    <a:p>
                      <a:pPr algn="ctr"/>
                      <a:r>
                        <a:rPr lang="zh-TW" altLang="en-US" sz="1400" b="0" dirty="0" smtClean="0">
                          <a:solidFill>
                            <a:schemeClr val="tx1"/>
                          </a:solidFill>
                          <a:latin typeface="Calibri" panose="020F0502020204030204" pitchFamily="34" charset="0"/>
                          <a:ea typeface="華康儷中黑" panose="020B0509000000000000" pitchFamily="49" charset="-120"/>
                        </a:rPr>
                        <a:t>基本知識 </a:t>
                      </a:r>
                      <a:r>
                        <a:rPr lang="en-US" altLang="zh-TW" sz="1400" b="0" dirty="0" smtClean="0">
                          <a:solidFill>
                            <a:schemeClr val="tx1"/>
                          </a:solidFill>
                          <a:latin typeface="Calibri" panose="020F0502020204030204" pitchFamily="34" charset="0"/>
                          <a:ea typeface="華康儷中黑" panose="020B0509000000000000" pitchFamily="49" charset="-120"/>
                        </a:rPr>
                        <a:t>Basic Knowledge</a:t>
                      </a:r>
                      <a:endParaRPr lang="en-US" sz="1400" b="0" dirty="0">
                        <a:solidFill>
                          <a:schemeClr val="tx1"/>
                        </a:solidFill>
                        <a:latin typeface="Calibri" panose="020F0502020204030204" pitchFamily="34" charset="0"/>
                        <a:ea typeface="華康儷中黑" panose="020B0509000000000000" pitchFamily="49" charset="-120"/>
                      </a:endParaRPr>
                    </a:p>
                  </a:txBody>
                  <a:tcPr anchor="ctr"/>
                </a:tc>
                <a:tc>
                  <a:txBody>
                    <a:bodyPr/>
                    <a:lstStyle/>
                    <a:p>
                      <a:pPr algn="ctr"/>
                      <a:r>
                        <a:rPr lang="zh-TW" altLang="en-US" sz="1400" b="0" dirty="0" smtClean="0">
                          <a:solidFill>
                            <a:schemeClr val="tx1"/>
                          </a:solidFill>
                          <a:latin typeface="Calibri" panose="020F0502020204030204" pitchFamily="34" charset="0"/>
                          <a:ea typeface="華康儷中黑" panose="020B0509000000000000" pitchFamily="49" charset="-120"/>
                        </a:rPr>
                        <a:t>深入了解</a:t>
                      </a:r>
                      <a:endParaRPr lang="en-US" altLang="zh-TW" sz="1400" b="0" dirty="0" smtClean="0">
                        <a:solidFill>
                          <a:schemeClr val="tx1"/>
                        </a:solidFill>
                        <a:latin typeface="Calibri" panose="020F0502020204030204" pitchFamily="34" charset="0"/>
                        <a:ea typeface="華康儷中黑" panose="020B0509000000000000" pitchFamily="49" charset="-120"/>
                      </a:endParaRPr>
                    </a:p>
                    <a:p>
                      <a:pPr algn="ctr"/>
                      <a:r>
                        <a:rPr lang="en-US" sz="1400" b="0" dirty="0" smtClean="0">
                          <a:solidFill>
                            <a:schemeClr val="tx1"/>
                          </a:solidFill>
                          <a:latin typeface="Calibri" panose="020F0502020204030204" pitchFamily="34" charset="0"/>
                          <a:ea typeface="華康儷中黑" panose="020B0509000000000000" pitchFamily="49" charset="-120"/>
                        </a:rPr>
                        <a:t>In Depth Knowledge</a:t>
                      </a:r>
                      <a:endParaRPr lang="en-US" sz="1400" b="0" dirty="0">
                        <a:solidFill>
                          <a:schemeClr val="tx1"/>
                        </a:solidFill>
                        <a:latin typeface="Calibri" panose="020F0502020204030204" pitchFamily="34" charset="0"/>
                        <a:ea typeface="華康儷中黑" panose="020B0509000000000000" pitchFamily="49" charset="-120"/>
                      </a:endParaRPr>
                    </a:p>
                  </a:txBody>
                  <a:tcPr anchor="ctr"/>
                </a:tc>
                <a:tc>
                  <a:txBody>
                    <a:bodyPr/>
                    <a:lstStyle/>
                    <a:p>
                      <a:pPr algn="ctr"/>
                      <a:r>
                        <a:rPr lang="zh-TW" altLang="en-US" sz="1400" b="0" dirty="0" smtClean="0">
                          <a:solidFill>
                            <a:schemeClr val="tx1"/>
                          </a:solidFill>
                          <a:latin typeface="Calibri" panose="020F0502020204030204" pitchFamily="34" charset="0"/>
                          <a:ea typeface="華康儷中黑" panose="020B0509000000000000" pitchFamily="49" charset="-120"/>
                        </a:rPr>
                        <a:t>銷售分享</a:t>
                      </a:r>
                      <a:endParaRPr lang="en-US" sz="1400" b="0" dirty="0" smtClean="0">
                        <a:solidFill>
                          <a:schemeClr val="tx1"/>
                        </a:solidFill>
                        <a:latin typeface="Calibri" panose="020F0502020204030204" pitchFamily="34" charset="0"/>
                        <a:ea typeface="華康儷中黑" panose="020B0509000000000000" pitchFamily="49" charset="-120"/>
                      </a:endParaRPr>
                    </a:p>
                    <a:p>
                      <a:pPr algn="ctr"/>
                      <a:r>
                        <a:rPr lang="en-US" sz="1400" b="0" dirty="0" smtClean="0">
                          <a:solidFill>
                            <a:schemeClr val="tx1"/>
                          </a:solidFill>
                          <a:latin typeface="Calibri" panose="020F0502020204030204" pitchFamily="34" charset="0"/>
                          <a:ea typeface="華康儷中黑" panose="020B0509000000000000" pitchFamily="49" charset="-120"/>
                        </a:rPr>
                        <a:t>Impact</a:t>
                      </a:r>
                      <a:r>
                        <a:rPr lang="en-US" sz="1400" b="0" baseline="0" dirty="0" smtClean="0">
                          <a:solidFill>
                            <a:schemeClr val="tx1"/>
                          </a:solidFill>
                          <a:latin typeface="Calibri" panose="020F0502020204030204" pitchFamily="34" charset="0"/>
                          <a:ea typeface="華康儷中黑" panose="020B0509000000000000" pitchFamily="49" charset="-120"/>
                        </a:rPr>
                        <a:t> Selling</a:t>
                      </a:r>
                      <a:endParaRPr lang="en-US" sz="1400" b="0" dirty="0">
                        <a:solidFill>
                          <a:schemeClr val="tx1"/>
                        </a:solidFill>
                        <a:latin typeface="Calibri" panose="020F0502020204030204" pitchFamily="34" charset="0"/>
                        <a:ea typeface="華康儷中黑" panose="020B0509000000000000" pitchFamily="49" charset="-120"/>
                      </a:endParaRPr>
                    </a:p>
                  </a:txBody>
                  <a:tcPr anchor="ctr"/>
                </a:tc>
                <a:tc>
                  <a:txBody>
                    <a:bodyPr/>
                    <a:lstStyle/>
                    <a:p>
                      <a:pPr algn="ctr"/>
                      <a:r>
                        <a:rPr lang="zh-TW" altLang="en-US" sz="1400" b="0" dirty="0" smtClean="0">
                          <a:solidFill>
                            <a:schemeClr val="tx1"/>
                          </a:solidFill>
                          <a:latin typeface="Calibri" panose="020F0502020204030204" pitchFamily="34" charset="0"/>
                          <a:ea typeface="華康儷中黑" panose="020B0509000000000000" pitchFamily="49" charset="-120"/>
                        </a:rPr>
                        <a:t>潛在夥伴</a:t>
                      </a:r>
                      <a:endParaRPr lang="en-US" altLang="zh-TW" sz="1400" b="0" dirty="0" smtClean="0">
                        <a:solidFill>
                          <a:schemeClr val="tx1"/>
                        </a:solidFill>
                        <a:latin typeface="Calibri" panose="020F0502020204030204" pitchFamily="34" charset="0"/>
                        <a:ea typeface="華康儷中黑" panose="020B0509000000000000" pitchFamily="49" charset="-120"/>
                      </a:endParaRPr>
                    </a:p>
                    <a:p>
                      <a:pPr algn="ctr"/>
                      <a:r>
                        <a:rPr lang="zh-TW" altLang="en-US" sz="1400" b="0" dirty="0" smtClean="0">
                          <a:solidFill>
                            <a:schemeClr val="tx1"/>
                          </a:solidFill>
                          <a:latin typeface="Calibri" panose="020F0502020204030204" pitchFamily="34" charset="0"/>
                          <a:ea typeface="華康儷中黑" panose="020B0509000000000000" pitchFamily="49" charset="-120"/>
                        </a:rPr>
                        <a:t>，顧客</a:t>
                      </a:r>
                      <a:endParaRPr lang="en-US" altLang="zh-TW" sz="1400" b="0" dirty="0" smtClean="0">
                        <a:solidFill>
                          <a:schemeClr val="tx1"/>
                        </a:solidFill>
                        <a:latin typeface="Calibri" panose="020F0502020204030204" pitchFamily="34" charset="0"/>
                        <a:ea typeface="華康儷中黑" panose="020B0509000000000000" pitchFamily="49" charset="-120"/>
                      </a:endParaRPr>
                    </a:p>
                    <a:p>
                      <a:pPr algn="ctr"/>
                      <a:r>
                        <a:rPr lang="en-US" sz="1400" b="0" dirty="0" smtClean="0">
                          <a:solidFill>
                            <a:schemeClr val="tx1"/>
                          </a:solidFill>
                          <a:latin typeface="Calibri" panose="020F0502020204030204" pitchFamily="34" charset="0"/>
                          <a:ea typeface="華康儷中黑" panose="020B0509000000000000" pitchFamily="49" charset="-120"/>
                        </a:rPr>
                        <a:t>Potential Partners &amp; Guests</a:t>
                      </a:r>
                    </a:p>
                  </a:txBody>
                  <a:tcPr anchor="ctr"/>
                </a:tc>
                <a:tc>
                  <a:txBody>
                    <a:bodyPr/>
                    <a:lstStyle/>
                    <a:p>
                      <a:pPr algn="ctr"/>
                      <a:r>
                        <a:rPr lang="zh-TW" altLang="en-US" sz="1400" b="0" dirty="0" smtClean="0">
                          <a:solidFill>
                            <a:schemeClr val="tx1"/>
                          </a:solidFill>
                          <a:latin typeface="Calibri" panose="020F0502020204030204" pitchFamily="34" charset="0"/>
                          <a:ea typeface="華康儷中黑" panose="020B0509000000000000" pitchFamily="49" charset="-120"/>
                        </a:rPr>
                        <a:t>新加入超連鎖™店主</a:t>
                      </a:r>
                      <a:endParaRPr lang="en-US" altLang="zh-TW" sz="1400" b="0" dirty="0" smtClean="0">
                        <a:solidFill>
                          <a:schemeClr val="tx1"/>
                        </a:solidFill>
                        <a:latin typeface="Calibri" panose="020F0502020204030204" pitchFamily="34" charset="0"/>
                        <a:ea typeface="華康儷中黑" panose="020B0509000000000000" pitchFamily="49" charset="-120"/>
                      </a:endParaRPr>
                    </a:p>
                    <a:p>
                      <a:pPr algn="ctr"/>
                      <a:r>
                        <a:rPr lang="en-US" sz="1400" b="0" dirty="0" smtClean="0">
                          <a:solidFill>
                            <a:schemeClr val="tx1"/>
                          </a:solidFill>
                          <a:latin typeface="Calibri" panose="020F0502020204030204" pitchFamily="34" charset="0"/>
                          <a:ea typeface="華康儷中黑" panose="020B0509000000000000" pitchFamily="49" charset="-120"/>
                        </a:rPr>
                        <a:t>New UFOs</a:t>
                      </a:r>
                      <a:endParaRPr lang="en-US" sz="1400" b="0" dirty="0">
                        <a:solidFill>
                          <a:schemeClr val="tx1"/>
                        </a:solidFill>
                        <a:latin typeface="Calibri" panose="020F0502020204030204" pitchFamily="34" charset="0"/>
                        <a:ea typeface="華康儷中黑" panose="020B0509000000000000" pitchFamily="49" charset="-120"/>
                      </a:endParaRPr>
                    </a:p>
                  </a:txBody>
                  <a:tcPr anchor="ctr"/>
                </a:tc>
                <a:tc>
                  <a:txBody>
                    <a:bodyPr/>
                    <a:lstStyle/>
                    <a:p>
                      <a:pPr algn="ctr"/>
                      <a:r>
                        <a:rPr lang="zh-TW" altLang="en-US" sz="1400" b="0" dirty="0" smtClean="0">
                          <a:solidFill>
                            <a:schemeClr val="tx1"/>
                          </a:solidFill>
                          <a:latin typeface="Calibri" panose="020F0502020204030204" pitchFamily="34" charset="0"/>
                          <a:ea typeface="華康儷中黑" panose="020B0509000000000000" pitchFamily="49" charset="-120"/>
                        </a:rPr>
                        <a:t>現有超連鎖™店主</a:t>
                      </a:r>
                      <a:endParaRPr lang="en-US" altLang="zh-TW" sz="1400" b="0" dirty="0" smtClean="0">
                        <a:solidFill>
                          <a:schemeClr val="tx1"/>
                        </a:solidFill>
                        <a:latin typeface="Calibri" panose="020F0502020204030204" pitchFamily="34" charset="0"/>
                        <a:ea typeface="華康儷中黑" panose="020B0509000000000000" pitchFamily="49" charset="-120"/>
                      </a:endParaRPr>
                    </a:p>
                    <a:p>
                      <a:pPr algn="ctr"/>
                      <a:r>
                        <a:rPr lang="en-US" sz="1400" b="0" dirty="0" smtClean="0">
                          <a:solidFill>
                            <a:schemeClr val="tx1"/>
                          </a:solidFill>
                          <a:latin typeface="Calibri" panose="020F0502020204030204" pitchFamily="34" charset="0"/>
                          <a:ea typeface="華康儷中黑" panose="020B0509000000000000" pitchFamily="49" charset="-120"/>
                        </a:rPr>
                        <a:t>Existing UFOs</a:t>
                      </a:r>
                      <a:endParaRPr lang="en-US" sz="1400" b="0" dirty="0">
                        <a:solidFill>
                          <a:schemeClr val="tx1"/>
                        </a:solidFill>
                        <a:latin typeface="Calibri" panose="020F0502020204030204" pitchFamily="34" charset="0"/>
                        <a:ea typeface="華康儷中黑" panose="020B0509000000000000" pitchFamily="49" charset="-120"/>
                      </a:endParaRPr>
                    </a:p>
                  </a:txBody>
                  <a:tcPr anchor="ctr"/>
                </a:tc>
                <a:tc vMerge="1">
                  <a:txBody>
                    <a:bodyPr/>
                    <a:lstStyle/>
                    <a:p>
                      <a:pPr algn="ctr"/>
                      <a:endParaRPr lang="en-US" sz="1400" dirty="0">
                        <a:solidFill>
                          <a:schemeClr val="tx1"/>
                        </a:solidFill>
                        <a:latin typeface="Calibri" panose="020F0502020204030204" pitchFamily="34" charset="0"/>
                        <a:ea typeface="華康儷中黑" panose="020B0509000000000000" pitchFamily="49" charset="-120"/>
                      </a:endParaRPr>
                    </a:p>
                  </a:txBody>
                  <a:tcPr anchor="ctr"/>
                </a:tc>
              </a:tr>
              <a:tr h="83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ea typeface="華康儷中黑" pitchFamily="49" charset="-120"/>
                        </a:rPr>
                        <a:t>產品專題會暨健康講座</a:t>
                      </a:r>
                      <a:endParaRPr lang="en-US" altLang="zh-TW" sz="1600" dirty="0" smtClean="0">
                        <a:solidFill>
                          <a:schemeClr val="tx1"/>
                        </a:solidFill>
                        <a:ea typeface="華康儷中黑" pitchFamily="49"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a typeface="華康儷中黑" pitchFamily="49" charset="-120"/>
                        </a:rPr>
                        <a:t>Product Symposium and Health Seminar</a:t>
                      </a:r>
                      <a:endParaRPr lang="en-US" sz="1600" dirty="0" smtClean="0">
                        <a:solidFill>
                          <a:schemeClr val="tx1"/>
                        </a:solidFill>
                      </a:endParaRPr>
                    </a:p>
                  </a:txBody>
                  <a:tcPr anchor="ctr"/>
                </a:tc>
                <a:tc>
                  <a:txBody>
                    <a:bodyPr/>
                    <a:lstStyle/>
                    <a:p>
                      <a:pPr algn="ctr"/>
                      <a:r>
                        <a:rPr lang="en-US" sz="3600" dirty="0" smtClean="0">
                          <a:solidFill>
                            <a:schemeClr val="tx1"/>
                          </a:solidFill>
                          <a:latin typeface="Calibri" panose="020F0502020204030204" pitchFamily="34" charset="0"/>
                          <a:ea typeface="華康儷中黑" panose="020B0509000000000000" pitchFamily="49" charset="-120"/>
                        </a:rPr>
                        <a:t>√</a:t>
                      </a:r>
                      <a:endParaRPr lang="en-US" sz="3600" dirty="0">
                        <a:solidFill>
                          <a:schemeClr val="tx1"/>
                        </a:solidFill>
                        <a:latin typeface="Calibri" panose="020F0502020204030204" pitchFamily="34" charset="0"/>
                        <a:ea typeface="華康儷中黑" panose="020B0509000000000000" pitchFamily="49"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ea typeface="華康儷中黑" panose="020B0509000000000000" pitchFamily="49" charset="-120"/>
                        </a:rPr>
                        <a:t>$1,190</a:t>
                      </a:r>
                    </a:p>
                  </a:txBody>
                  <a:tcPr anchor="ctr"/>
                </a:tc>
              </a:tr>
              <a:tr h="624840">
                <a:tc>
                  <a:txBody>
                    <a:bodyPr/>
                    <a:lstStyle/>
                    <a:p>
                      <a:pPr algn="ctr"/>
                      <a:endParaRPr lang="en-US" altLang="zh-TW" sz="1600" dirty="0" smtClean="0">
                        <a:solidFill>
                          <a:schemeClr val="tx1"/>
                        </a:solidFill>
                        <a:latin typeface="Calibri" panose="020F0502020204030204" pitchFamily="34" charset="0"/>
                        <a:ea typeface="華康儷中黑" panose="020B0509000000000000" pitchFamily="49" charset="-120"/>
                      </a:endParaRPr>
                    </a:p>
                    <a:p>
                      <a:pPr algn="ctr"/>
                      <a:r>
                        <a:rPr lang="zh-TW" altLang="en-US" sz="1600" dirty="0" smtClean="0">
                          <a:solidFill>
                            <a:schemeClr val="tx1"/>
                          </a:solidFill>
                          <a:latin typeface="Calibri" panose="020F0502020204030204" pitchFamily="34" charset="0"/>
                          <a:ea typeface="華康儷中黑" panose="020B0509000000000000" pitchFamily="49" charset="-120"/>
                        </a:rPr>
                        <a:t>健康講座</a:t>
                      </a:r>
                      <a:endParaRPr lang="en-US" altLang="zh-TW" sz="1600" dirty="0" smtClean="0">
                        <a:solidFill>
                          <a:schemeClr val="tx1"/>
                        </a:solidFill>
                        <a:latin typeface="Calibri" panose="020F0502020204030204" pitchFamily="34" charset="0"/>
                        <a:ea typeface="華康儷中黑" panose="020B0509000000000000" pitchFamily="49" charset="-120"/>
                      </a:endParaRPr>
                    </a:p>
                    <a:p>
                      <a:pPr algn="ctr"/>
                      <a:r>
                        <a:rPr lang="en-US" sz="1600" dirty="0" smtClean="0">
                          <a:solidFill>
                            <a:schemeClr val="tx1"/>
                          </a:solidFill>
                          <a:latin typeface="Calibri" panose="020F0502020204030204" pitchFamily="34" charset="0"/>
                          <a:ea typeface="華康儷中黑" panose="020B0509000000000000" pitchFamily="49" charset="-120"/>
                        </a:rPr>
                        <a:t>Health Seminar</a:t>
                      </a:r>
                    </a:p>
                    <a:p>
                      <a:pPr algn="ctr"/>
                      <a:endParaRPr lang="en-US" sz="1600" dirty="0" smtClean="0">
                        <a:solidFill>
                          <a:schemeClr val="tx1"/>
                        </a:solidFill>
                        <a:latin typeface="Calibri" panose="020F0502020204030204" pitchFamily="34" charset="0"/>
                        <a:ea typeface="華康儷中黑" panose="020B0509000000000000" pitchFamily="49"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latin typeface="Calibri" panose="020F0502020204030204" pitchFamily="34" charset="0"/>
                          <a:ea typeface="華康儷中黑" panose="020B0509000000000000" pitchFamily="49" charset="-12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Calibri" panose="020F0502020204030204" pitchFamily="34" charset="0"/>
                          <a:ea typeface="華康儷中黑" panose="020B0509000000000000" pitchFamily="49" charset="-120"/>
                        </a:rPr>
                        <a:t>下午</a:t>
                      </a:r>
                      <a:endParaRPr lang="en-US" sz="1400" dirty="0" smtClean="0">
                        <a:solidFill>
                          <a:schemeClr val="tx1"/>
                        </a:solidFill>
                        <a:latin typeface="Calibri" panose="020F0502020204030204" pitchFamily="34" charset="0"/>
                        <a:ea typeface="華康儷中黑" panose="020B0509000000000000" pitchFamily="49" charset="-120"/>
                      </a:endParaRPr>
                    </a:p>
                    <a:p>
                      <a:pPr marL="0" algn="ctr" defTabSz="914400" rtl="0" eaLnBrk="1" latinLnBrk="0" hangingPunct="1"/>
                      <a:r>
                        <a:rPr lang="en-US" sz="1400" kern="1200" dirty="0" smtClean="0">
                          <a:solidFill>
                            <a:schemeClr val="tx1"/>
                          </a:solidFill>
                          <a:latin typeface="Calibri" panose="020F0502020204030204" pitchFamily="34" charset="0"/>
                          <a:ea typeface="華康儷中黑" panose="020B0509000000000000" pitchFamily="49" charset="-120"/>
                          <a:cs typeface="+mn-cs"/>
                        </a:rPr>
                        <a:t>Afternoon</a:t>
                      </a:r>
                    </a:p>
                  </a:txBody>
                  <a:tcPr anchor="ctr"/>
                </a:tc>
                <a:tc>
                  <a:txBody>
                    <a:bodyPr/>
                    <a:lstStyle/>
                    <a:p>
                      <a:pPr marL="0" algn="ctr" defTabSz="914400" rtl="0" eaLnBrk="1" latinLnBrk="0" hangingPunct="1"/>
                      <a:r>
                        <a:rPr lang="en-US" sz="3200" kern="1200" dirty="0" smtClean="0">
                          <a:solidFill>
                            <a:schemeClr val="tx1"/>
                          </a:solidFill>
                          <a:latin typeface="Calibri" panose="020F0502020204030204" pitchFamily="34" charset="0"/>
                          <a:ea typeface="華康儷中黑" panose="020B0509000000000000" pitchFamily="49" charset="-120"/>
                          <a:cs typeface="+mn-cs"/>
                        </a:rPr>
                        <a:t>-</a:t>
                      </a:r>
                      <a:endParaRPr lang="en-US" sz="3200" kern="1200" dirty="0">
                        <a:solidFill>
                          <a:schemeClr val="tx1"/>
                        </a:solidFill>
                        <a:latin typeface="Calibri" panose="020F0502020204030204" pitchFamily="34" charset="0"/>
                        <a:ea typeface="華康儷中黑" panose="020B0509000000000000" pitchFamily="49"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latin typeface="Calibri" panose="020F0502020204030204" pitchFamily="34" charset="0"/>
                          <a:ea typeface="華康儷中黑" panose="020B0509000000000000" pitchFamily="49" charset="-120"/>
                        </a:rPr>
                        <a:t>√</a:t>
                      </a:r>
                    </a:p>
                  </a:txBody>
                  <a:tcPr anchor="ctr"/>
                </a:tc>
                <a:tc>
                  <a:txBody>
                    <a:bodyPr/>
                    <a:lstStyle/>
                    <a:p>
                      <a:pPr algn="ctr"/>
                      <a:r>
                        <a:rPr lang="en-US" sz="3200" dirty="0" smtClean="0">
                          <a:solidFill>
                            <a:schemeClr val="tx1"/>
                          </a:solidFill>
                          <a:latin typeface="Calibri" panose="020F0502020204030204" pitchFamily="34" charset="0"/>
                          <a:ea typeface="華康儷中黑" panose="020B0509000000000000" pitchFamily="49" charset="-120"/>
                        </a:rPr>
                        <a:t>-</a:t>
                      </a:r>
                      <a:endParaRPr lang="en-US" sz="3200" dirty="0">
                        <a:solidFill>
                          <a:schemeClr val="tx1"/>
                        </a:solidFill>
                        <a:latin typeface="Calibri" panose="020F0502020204030204" pitchFamily="34" charset="0"/>
                        <a:ea typeface="華康儷中黑" panose="020B0509000000000000" pitchFamily="49" charset="-120"/>
                      </a:endParaRPr>
                    </a:p>
                  </a:txBody>
                  <a:tcPr anchor="ctr"/>
                </a:tc>
                <a:tc>
                  <a:txBody>
                    <a:bodyPr/>
                    <a:lstStyle/>
                    <a:p>
                      <a:pPr algn="ctr"/>
                      <a:r>
                        <a:rPr lang="en-US" sz="3200" dirty="0" smtClean="0">
                          <a:solidFill>
                            <a:schemeClr val="tx1"/>
                          </a:solidFill>
                          <a:latin typeface="Calibri" panose="020F0502020204030204" pitchFamily="34" charset="0"/>
                          <a:ea typeface="華康儷中黑" panose="020B0509000000000000" pitchFamily="49" charset="-120"/>
                        </a:rPr>
                        <a:t>-</a:t>
                      </a:r>
                      <a:endParaRPr lang="en-US" sz="3200" dirty="0">
                        <a:solidFill>
                          <a:schemeClr val="tx1"/>
                        </a:solidFill>
                        <a:latin typeface="Calibri" panose="020F0502020204030204" pitchFamily="34" charset="0"/>
                        <a:ea typeface="華康儷中黑" panose="020B0509000000000000" pitchFamily="49"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latin typeface="Calibri" panose="020F0502020204030204" pitchFamily="34" charset="0"/>
                          <a:ea typeface="華康儷中黑" panose="020B0509000000000000" pitchFamily="49" charset="-12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ea typeface="華康儷中黑" panose="020B0509000000000000" pitchFamily="49" charset="-120"/>
                        </a:rPr>
                        <a:t>$260</a:t>
                      </a:r>
                    </a:p>
                  </a:txBody>
                  <a:tcPr anchor="ctr"/>
                </a:tc>
              </a:tr>
            </a:tbl>
          </a:graphicData>
        </a:graphic>
      </p:graphicFrame>
    </p:spTree>
    <p:extLst>
      <p:ext uri="{BB962C8B-B14F-4D97-AF65-F5344CB8AC3E}">
        <p14:creationId xmlns:p14="http://schemas.microsoft.com/office/powerpoint/2010/main" val="14122372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 y="152400"/>
            <a:ext cx="8915400" cy="961572"/>
          </a:xfrm>
          <a:prstGeom prst="rect">
            <a:avLst/>
          </a:prstGeom>
        </p:spPr>
        <p:txBody>
          <a:bodyPr vert="horz" lIns="91440" tIns="45720" rIns="91440" bIns="45720" rtlCol="0" anchor="ctr">
            <a:noAutofit/>
          </a:bodyPr>
          <a:lstStyle/>
          <a:p>
            <a:pPr>
              <a:spcBef>
                <a:spcPct val="0"/>
              </a:spcBef>
              <a:defRPr/>
            </a:pPr>
            <a:r>
              <a:rPr lang="en-US" sz="3600" b="1" dirty="0">
                <a:solidFill>
                  <a:prstClr val="black"/>
                </a:solidFill>
                <a:latin typeface="Blue Highway Linocut" pitchFamily="2" charset="0"/>
                <a:ea typeface="華康儷中黑" pitchFamily="49" charset="-120"/>
              </a:rPr>
              <a:t>NO. 2: </a:t>
            </a:r>
            <a:r>
              <a:rPr lang="en-US" sz="3600" dirty="0" err="1">
                <a:solidFill>
                  <a:prstClr val="black"/>
                </a:solidFill>
                <a:latin typeface="Blue Highway Linocut" pitchFamily="2" charset="0"/>
                <a:ea typeface="華康儷中黑" pitchFamily="49" charset="-120"/>
              </a:rPr>
              <a:t>Frusanté</a:t>
            </a:r>
            <a:r>
              <a:rPr lang="zh-TW" altLang="en-US" sz="3600" dirty="0">
                <a:solidFill>
                  <a:prstClr val="black"/>
                </a:solidFill>
                <a:latin typeface="Calibri" panose="020F0502020204030204" pitchFamily="34" charset="0"/>
                <a:ea typeface="華康儷中黑" pitchFamily="49" charset="-120"/>
              </a:rPr>
              <a:t>活心乳酪</a:t>
            </a:r>
            <a:endParaRPr lang="en-US" altLang="zh-TW" sz="3600" dirty="0">
              <a:solidFill>
                <a:prstClr val="black"/>
              </a:solidFill>
              <a:latin typeface="Blue Highway Linocut" pitchFamily="2" charset="0"/>
              <a:ea typeface="華康儷中黑" pitchFamily="49" charset="-120"/>
            </a:endParaRPr>
          </a:p>
          <a:p>
            <a:pPr>
              <a:spcBef>
                <a:spcPct val="0"/>
              </a:spcBef>
              <a:defRPr/>
            </a:pPr>
            <a:r>
              <a:rPr lang="en-US" sz="3600" dirty="0">
                <a:solidFill>
                  <a:prstClr val="black"/>
                </a:solidFill>
                <a:latin typeface="Blue Highway Linocut" pitchFamily="2" charset="0"/>
                <a:ea typeface="華康儷中黑" pitchFamily="49" charset="-120"/>
              </a:rPr>
              <a:t>		</a:t>
            </a:r>
          </a:p>
        </p:txBody>
      </p:sp>
      <p:pic>
        <p:nvPicPr>
          <p:cNvPr id="7" name="Picture 6" descr="Shop.comPoweredbyMarketHongKong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6535226"/>
            <a:ext cx="1153749" cy="246574"/>
          </a:xfrm>
          <a:prstGeom prst="rect">
            <a:avLst/>
          </a:prstGeom>
        </p:spPr>
      </p:pic>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366777" y="6499860"/>
            <a:ext cx="666871" cy="3581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Product_SC\Communications\Graphics\Products Logo\Frusante_PN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6658" y="189047"/>
            <a:ext cx="1325883" cy="74676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28600" y="5896428"/>
            <a:ext cx="8915400" cy="961572"/>
          </a:xfrm>
          <a:prstGeom prst="rect">
            <a:avLst/>
          </a:prstGeom>
        </p:spPr>
        <p:txBody>
          <a:bodyPr vert="horz" lIns="91440" tIns="45720" rIns="91440" bIns="45720" rtlCol="0" anchor="ctr">
            <a:normAutofit fontScale="90000" lnSpcReduction="20000"/>
          </a:bodyPr>
          <a:lstStyle/>
          <a:p>
            <a:pPr algn="r">
              <a:spcBef>
                <a:spcPct val="0"/>
              </a:spcBef>
              <a:defRPr/>
            </a:pPr>
            <a:r>
              <a:rPr lang="zh-TW" altLang="en-US" sz="3800" dirty="0">
                <a:solidFill>
                  <a:prstClr val="black"/>
                </a:solidFill>
                <a:latin typeface="Blue Highway Linocut" pitchFamily="2" charset="0"/>
                <a:ea typeface="華康儷中黑" pitchFamily="49" charset="-120"/>
              </a:rPr>
              <a:t>活心果茶比賽一最後五強</a:t>
            </a:r>
            <a:endParaRPr lang="en-US" altLang="zh-TW" sz="3800" dirty="0">
              <a:solidFill>
                <a:prstClr val="black"/>
              </a:solidFill>
              <a:latin typeface="Blue Highway Linocut" pitchFamily="2" charset="0"/>
              <a:ea typeface="華康儷中黑" pitchFamily="49" charset="-120"/>
            </a:endParaRPr>
          </a:p>
          <a:p>
            <a:pPr algn="r">
              <a:spcBef>
                <a:spcPct val="0"/>
              </a:spcBef>
              <a:defRPr/>
            </a:pPr>
            <a:r>
              <a:rPr lang="en-US" sz="3300" dirty="0" err="1">
                <a:solidFill>
                  <a:prstClr val="black"/>
                </a:solidFill>
                <a:latin typeface="Blue Highway Linocut" pitchFamily="2" charset="0"/>
                <a:ea typeface="華康儷中黑" pitchFamily="49" charset="-120"/>
              </a:rPr>
              <a:t>Frusanté</a:t>
            </a:r>
            <a:r>
              <a:rPr lang="en-US" sz="3300" dirty="0">
                <a:solidFill>
                  <a:prstClr val="black"/>
                </a:solidFill>
                <a:latin typeface="Blue Highway Linocut" pitchFamily="2" charset="0"/>
                <a:ea typeface="華康儷中黑" pitchFamily="49" charset="-120"/>
              </a:rPr>
              <a:t> Contest – 5 Finalists</a:t>
            </a:r>
          </a:p>
        </p:txBody>
      </p:sp>
      <p:sp>
        <p:nvSpPr>
          <p:cNvPr id="14" name="Title 1"/>
          <p:cNvSpPr txBox="1">
            <a:spLocks/>
          </p:cNvSpPr>
          <p:nvPr/>
        </p:nvSpPr>
        <p:spPr>
          <a:xfrm>
            <a:off x="1219200" y="638628"/>
            <a:ext cx="5334000" cy="961572"/>
          </a:xfrm>
          <a:prstGeom prst="rect">
            <a:avLst/>
          </a:prstGeom>
        </p:spPr>
        <p:txBody>
          <a:bodyPr vert="horz" lIns="91440" tIns="45720" rIns="91440" bIns="45720" rtlCol="0" anchor="ctr">
            <a:normAutofit fontScale="90000" lnSpcReduction="20000"/>
          </a:bodyPr>
          <a:lstStyle/>
          <a:p>
            <a:pPr>
              <a:spcBef>
                <a:spcPct val="0"/>
              </a:spcBef>
              <a:defRPr/>
            </a:pPr>
            <a:r>
              <a:rPr lang="en-US" sz="4000" dirty="0" err="1">
                <a:solidFill>
                  <a:prstClr val="black"/>
                </a:solidFill>
                <a:latin typeface="Blue Highway Linocut" pitchFamily="2" charset="0"/>
                <a:ea typeface="華康儷中黑" pitchFamily="49" charset="-120"/>
              </a:rPr>
              <a:t>Frusanté</a:t>
            </a:r>
            <a:r>
              <a:rPr lang="en-US" sz="4000" dirty="0">
                <a:solidFill>
                  <a:prstClr val="black"/>
                </a:solidFill>
                <a:latin typeface="Blue Highway Linocut" pitchFamily="2" charset="0"/>
                <a:ea typeface="華康儷中黑" pitchFamily="49" charset="-120"/>
              </a:rPr>
              <a:t> </a:t>
            </a:r>
            <a:r>
              <a:rPr lang="en-US" altLang="zh-TW" sz="3800" dirty="0">
                <a:solidFill>
                  <a:prstClr val="black"/>
                </a:solidFill>
                <a:latin typeface="Blue Highway Linocut" pitchFamily="2" charset="0"/>
                <a:ea typeface="華康儷中黑" pitchFamily="49" charset="-120"/>
              </a:rPr>
              <a:t>Yogurt Drink</a:t>
            </a:r>
          </a:p>
          <a:p>
            <a:pPr>
              <a:spcBef>
                <a:spcPct val="0"/>
              </a:spcBef>
              <a:defRPr/>
            </a:pPr>
            <a:r>
              <a:rPr lang="en-US" sz="3800" dirty="0">
                <a:solidFill>
                  <a:prstClr val="black"/>
                </a:solidFill>
                <a:latin typeface="Blue Highway Linocut" pitchFamily="2" charset="0"/>
                <a:ea typeface="華康儷中黑" pitchFamily="49" charset="-120"/>
              </a:rPr>
              <a:t>		</a:t>
            </a:r>
            <a:endParaRPr lang="en-US" sz="3300" dirty="0">
              <a:solidFill>
                <a:prstClr val="black"/>
              </a:solidFill>
              <a:latin typeface="Blue Highway Linocut" pitchFamily="2" charset="0"/>
              <a:ea typeface="華康儷中黑" pitchFamily="49" charset="-120"/>
            </a:endParaRPr>
          </a:p>
        </p:txBody>
      </p:sp>
      <p:pic>
        <p:nvPicPr>
          <p:cNvPr id="12" name="Content Placeholder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3745" y="1606138"/>
            <a:ext cx="3106855" cy="4142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 Placeholder 5"/>
          <p:cNvSpPr txBox="1">
            <a:spLocks/>
          </p:cNvSpPr>
          <p:nvPr/>
        </p:nvSpPr>
        <p:spPr>
          <a:xfrm>
            <a:off x="609600" y="1295400"/>
            <a:ext cx="6172200" cy="1993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zh-TW" altLang="en-US" sz="2400" dirty="0" smtClean="0">
                <a:solidFill>
                  <a:prstClr val="black"/>
                </a:solidFill>
                <a:latin typeface="Calibri" panose="020F0502020204030204" pitchFamily="34" charset="0"/>
                <a:ea typeface="華康儷中黑" panose="020B0509000000000000" pitchFamily="49" charset="-120"/>
              </a:rPr>
              <a:t>材料： </a:t>
            </a:r>
            <a:endParaRPr lang="en-US" sz="2400" dirty="0" smtClean="0">
              <a:solidFill>
                <a:prstClr val="black"/>
              </a:solidFill>
              <a:latin typeface="Calibri" panose="020F0502020204030204" pitchFamily="34" charset="0"/>
              <a:ea typeface="華康儷中黑" panose="020B0509000000000000" pitchFamily="49" charset="-120"/>
            </a:endParaRPr>
          </a:p>
          <a:p>
            <a:pPr>
              <a:spcBef>
                <a:spcPts val="0"/>
              </a:spcBef>
              <a:buFont typeface="+mj-lt"/>
              <a:buAutoNum type="arabicPeriod"/>
            </a:pPr>
            <a:r>
              <a:rPr lang="en-US" sz="2400" dirty="0" err="1" smtClean="0">
                <a:solidFill>
                  <a:prstClr val="black"/>
                </a:solidFill>
                <a:latin typeface="Calibri" panose="020F0502020204030204" pitchFamily="34" charset="0"/>
                <a:ea typeface="華康儷中黑" panose="020B0509000000000000" pitchFamily="49" charset="-120"/>
              </a:rPr>
              <a:t>Frusanté</a:t>
            </a:r>
            <a:r>
              <a:rPr lang="en-US" sz="2400" dirty="0" smtClean="0">
                <a:solidFill>
                  <a:prstClr val="black"/>
                </a:solidFill>
                <a:latin typeface="Calibri" panose="020F0502020204030204" pitchFamily="34" charset="0"/>
                <a:ea typeface="華康儷中黑" panose="020B0509000000000000" pitchFamily="49" charset="-120"/>
              </a:rPr>
              <a:t>®</a:t>
            </a:r>
            <a:r>
              <a:rPr lang="zh-TW" altLang="en-US" sz="2400" dirty="0" smtClean="0">
                <a:solidFill>
                  <a:prstClr val="black"/>
                </a:solidFill>
                <a:latin typeface="Calibri" panose="020F0502020204030204" pitchFamily="34" charset="0"/>
                <a:ea typeface="華康儷中黑" panose="020B0509000000000000" pitchFamily="49" charset="-120"/>
              </a:rPr>
              <a:t>活心</a:t>
            </a:r>
            <a:r>
              <a:rPr lang="zh-TW" altLang="en-US" sz="2400" dirty="0">
                <a:solidFill>
                  <a:prstClr val="black"/>
                </a:solidFill>
                <a:latin typeface="Calibri" panose="020F0502020204030204" pitchFamily="34" charset="0"/>
                <a:ea typeface="華康儷中黑" panose="020B0509000000000000" pitchFamily="49" charset="-120"/>
              </a:rPr>
              <a:t>果</a:t>
            </a:r>
            <a:r>
              <a:rPr lang="zh-TW" altLang="en-US" sz="2400" dirty="0" smtClean="0">
                <a:solidFill>
                  <a:prstClr val="black"/>
                </a:solidFill>
                <a:latin typeface="Calibri" panose="020F0502020204030204" pitchFamily="34" charset="0"/>
                <a:ea typeface="華康儷中黑" panose="020B0509000000000000" pitchFamily="49" charset="-120"/>
              </a:rPr>
              <a:t>茶</a:t>
            </a:r>
            <a:r>
              <a:rPr lang="en-US" sz="2400" dirty="0" smtClean="0">
                <a:solidFill>
                  <a:prstClr val="black"/>
                </a:solidFill>
                <a:latin typeface="Calibri" panose="020F0502020204030204" pitchFamily="34" charset="0"/>
                <a:ea typeface="華康儷中黑" panose="020B0509000000000000" pitchFamily="49" charset="-120"/>
              </a:rPr>
              <a:t>		</a:t>
            </a:r>
            <a:endParaRPr lang="en-US" altLang="zh-TW" sz="2400" dirty="0" smtClean="0">
              <a:solidFill>
                <a:prstClr val="black"/>
              </a:solidFill>
              <a:latin typeface="Calibri" panose="020F0502020204030204" pitchFamily="34" charset="0"/>
              <a:ea typeface="華康儷中黑" panose="020B0509000000000000" pitchFamily="49" charset="-120"/>
            </a:endParaRPr>
          </a:p>
          <a:p>
            <a:pPr>
              <a:spcBef>
                <a:spcPts val="0"/>
              </a:spcBef>
              <a:buFont typeface="+mj-lt"/>
              <a:buAutoNum type="arabicPeriod"/>
            </a:pPr>
            <a:r>
              <a:rPr lang="zh-TW" altLang="en-US" sz="2400" dirty="0">
                <a:solidFill>
                  <a:prstClr val="black"/>
                </a:solidFill>
                <a:latin typeface="Calibri" panose="020F0502020204030204" pitchFamily="34" charset="0"/>
                <a:ea typeface="華康儷中黑" panose="020B0509000000000000" pitchFamily="49" charset="-120"/>
              </a:rPr>
              <a:t>無糖乳</a:t>
            </a:r>
            <a:r>
              <a:rPr lang="zh-TW" altLang="en-US" sz="2400" dirty="0" smtClean="0">
                <a:solidFill>
                  <a:prstClr val="black"/>
                </a:solidFill>
                <a:latin typeface="Calibri" panose="020F0502020204030204" pitchFamily="34" charset="0"/>
                <a:ea typeface="華康儷中黑" panose="020B0509000000000000" pitchFamily="49" charset="-120"/>
              </a:rPr>
              <a:t>酪</a:t>
            </a:r>
            <a:r>
              <a:rPr lang="en-US" altLang="zh-TW" sz="24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zh-TW" altLang="en-US" sz="2400" dirty="0" smtClean="0">
                <a:solidFill>
                  <a:prstClr val="black"/>
                </a:solidFill>
                <a:latin typeface="Calibri" panose="020F0502020204030204" pitchFamily="34" charset="0"/>
                <a:ea typeface="華康儷中黑" panose="020B0509000000000000" pitchFamily="49" charset="-120"/>
              </a:rPr>
              <a:t>新</a:t>
            </a:r>
            <a:r>
              <a:rPr lang="zh-TW" altLang="en-US" sz="2400" dirty="0">
                <a:solidFill>
                  <a:prstClr val="black"/>
                </a:solidFill>
                <a:latin typeface="Calibri" panose="020F0502020204030204" pitchFamily="34" charset="0"/>
                <a:ea typeface="華康儷中黑" panose="020B0509000000000000" pitchFamily="49" charset="-120"/>
              </a:rPr>
              <a:t>鮮菠蘿 </a:t>
            </a:r>
            <a:r>
              <a:rPr lang="en-US" sz="24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zh-TW" altLang="en-US" sz="2400" dirty="0" smtClean="0">
                <a:solidFill>
                  <a:prstClr val="black"/>
                </a:solidFill>
                <a:latin typeface="Calibri" panose="020F0502020204030204" pitchFamily="34" charset="0"/>
                <a:ea typeface="華康儷中黑" panose="020B0509000000000000" pitchFamily="49" charset="-120"/>
              </a:rPr>
              <a:t>士</a:t>
            </a:r>
            <a:r>
              <a:rPr lang="zh-TW" altLang="en-US" sz="2400" dirty="0">
                <a:solidFill>
                  <a:prstClr val="black"/>
                </a:solidFill>
                <a:latin typeface="Calibri" panose="020F0502020204030204" pitchFamily="34" charset="0"/>
                <a:ea typeface="華康儷中黑" panose="020B0509000000000000" pitchFamily="49" charset="-120"/>
              </a:rPr>
              <a:t>多啤</a:t>
            </a:r>
            <a:r>
              <a:rPr lang="zh-TW" altLang="en-US" sz="2400" dirty="0" smtClean="0">
                <a:solidFill>
                  <a:prstClr val="black"/>
                </a:solidFill>
                <a:latin typeface="Calibri" panose="020F0502020204030204" pitchFamily="34" charset="0"/>
                <a:ea typeface="華康儷中黑" panose="020B0509000000000000" pitchFamily="49" charset="-120"/>
              </a:rPr>
              <a:t>梨</a:t>
            </a:r>
            <a:r>
              <a:rPr lang="en-US" altLang="zh-TW" sz="24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zh-TW" altLang="en-US" sz="2400" dirty="0" smtClean="0">
                <a:solidFill>
                  <a:prstClr val="black"/>
                </a:solidFill>
                <a:latin typeface="Calibri" panose="020F0502020204030204" pitchFamily="34" charset="0"/>
                <a:ea typeface="華康儷中黑" panose="020B0509000000000000" pitchFamily="49" charset="-120"/>
              </a:rPr>
              <a:t>籃莓</a:t>
            </a:r>
            <a:r>
              <a:rPr lang="en-US" altLang="zh-TW" sz="2400" dirty="0" smtClean="0">
                <a:solidFill>
                  <a:prstClr val="black"/>
                </a:solidFill>
                <a:latin typeface="Calibri" panose="020F0502020204030204" pitchFamily="34" charset="0"/>
                <a:ea typeface="華康儷中黑" panose="020B0509000000000000" pitchFamily="49" charset="-120"/>
              </a:rPr>
              <a:t>				</a:t>
            </a:r>
          </a:p>
        </p:txBody>
      </p:sp>
      <p:sp>
        <p:nvSpPr>
          <p:cNvPr id="17" name="Text Placeholder 5"/>
          <p:cNvSpPr txBox="1">
            <a:spLocks/>
          </p:cNvSpPr>
          <p:nvPr/>
        </p:nvSpPr>
        <p:spPr>
          <a:xfrm>
            <a:off x="609600" y="3657600"/>
            <a:ext cx="6172200" cy="1993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altLang="zh-TW" sz="2400" dirty="0" smtClean="0">
                <a:solidFill>
                  <a:prstClr val="black"/>
                </a:solidFill>
                <a:latin typeface="Calibri" panose="020F0502020204030204" pitchFamily="34" charset="0"/>
                <a:ea typeface="華康儷中黑" panose="020B0509000000000000" pitchFamily="49" charset="-120"/>
              </a:rPr>
              <a:t>INGREDIENTS:</a:t>
            </a:r>
            <a:endParaRPr lang="en-US" sz="2400" dirty="0" smtClean="0">
              <a:solidFill>
                <a:prstClr val="black"/>
              </a:solidFill>
              <a:latin typeface="Calibri" panose="020F0502020204030204" pitchFamily="34" charset="0"/>
              <a:ea typeface="華康儷中黑" panose="020B0509000000000000" pitchFamily="49" charset="-120"/>
            </a:endParaRPr>
          </a:p>
          <a:p>
            <a:pPr>
              <a:spcBef>
                <a:spcPts val="0"/>
              </a:spcBef>
              <a:buFont typeface="+mj-lt"/>
              <a:buAutoNum type="arabicPeriod"/>
            </a:pPr>
            <a:r>
              <a:rPr lang="en-US" sz="2400" dirty="0" err="1" smtClean="0">
                <a:solidFill>
                  <a:prstClr val="black"/>
                </a:solidFill>
                <a:latin typeface="Calibri" panose="020F0502020204030204" pitchFamily="34" charset="0"/>
                <a:ea typeface="華康儷中黑" panose="020B0509000000000000" pitchFamily="49" charset="-120"/>
              </a:rPr>
              <a:t>Frusanté</a:t>
            </a:r>
            <a:r>
              <a:rPr lang="en-US" sz="2400" dirty="0" smtClean="0">
                <a:solidFill>
                  <a:prstClr val="black"/>
                </a:solidFill>
                <a:latin typeface="Calibri" panose="020F0502020204030204" pitchFamily="34" charset="0"/>
                <a:ea typeface="華康儷中黑" panose="020B0509000000000000" pitchFamily="49" charset="-120"/>
              </a:rPr>
              <a:t>®			</a:t>
            </a:r>
            <a:endParaRPr lang="en-US" sz="2400" dirty="0">
              <a:solidFill>
                <a:prstClr val="black"/>
              </a:solidFill>
              <a:latin typeface="Calibri" panose="020F0502020204030204" pitchFamily="34" charset="0"/>
              <a:ea typeface="華康儷中黑" panose="020B0509000000000000" pitchFamily="49" charset="-120"/>
            </a:endParaRPr>
          </a:p>
          <a:p>
            <a:pPr>
              <a:spcBef>
                <a:spcPts val="0"/>
              </a:spcBef>
              <a:buFont typeface="+mj-lt"/>
              <a:buAutoNum type="arabicPeriod"/>
            </a:pPr>
            <a:r>
              <a:rPr lang="en-US" altLang="zh-TW" sz="2400" dirty="0" smtClean="0">
                <a:solidFill>
                  <a:prstClr val="black"/>
                </a:solidFill>
                <a:latin typeface="Calibri" panose="020F0502020204030204" pitchFamily="34" charset="0"/>
                <a:ea typeface="華康儷中黑" panose="020B0509000000000000" pitchFamily="49" charset="-120"/>
              </a:rPr>
              <a:t>Unsweetened Yogurt</a:t>
            </a:r>
            <a:r>
              <a:rPr lang="en-US" sz="24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en-US" sz="2400" dirty="0" smtClean="0">
                <a:solidFill>
                  <a:prstClr val="black"/>
                </a:solidFill>
                <a:latin typeface="Calibri" panose="020F0502020204030204" pitchFamily="34" charset="0"/>
                <a:ea typeface="華康儷中黑" panose="020B0509000000000000" pitchFamily="49" charset="-120"/>
              </a:rPr>
              <a:t>Pineapple		</a:t>
            </a:r>
            <a:endParaRPr lang="en-US" sz="2400" dirty="0">
              <a:solidFill>
                <a:prstClr val="black"/>
              </a:solidFill>
              <a:latin typeface="Calibri" panose="020F0502020204030204" pitchFamily="34" charset="0"/>
              <a:ea typeface="華康儷中黑" panose="020B0509000000000000" pitchFamily="49" charset="-120"/>
            </a:endParaRPr>
          </a:p>
          <a:p>
            <a:pPr>
              <a:spcBef>
                <a:spcPts val="0"/>
              </a:spcBef>
              <a:buFont typeface="+mj-lt"/>
              <a:buAutoNum type="arabicPeriod"/>
            </a:pPr>
            <a:r>
              <a:rPr lang="en-US" altLang="zh-TW" sz="2400" dirty="0" smtClean="0">
                <a:solidFill>
                  <a:prstClr val="black"/>
                </a:solidFill>
                <a:latin typeface="Calibri" panose="020F0502020204030204" pitchFamily="34" charset="0"/>
                <a:ea typeface="華康儷中黑" panose="020B0509000000000000" pitchFamily="49" charset="-120"/>
              </a:rPr>
              <a:t>Strawberry</a:t>
            </a:r>
            <a:r>
              <a:rPr lang="en-US" sz="24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en-US" altLang="zh-TW" sz="2400" dirty="0" smtClean="0">
                <a:solidFill>
                  <a:prstClr val="black"/>
                </a:solidFill>
                <a:latin typeface="Calibri" panose="020F0502020204030204" pitchFamily="34" charset="0"/>
                <a:ea typeface="華康儷中黑" panose="020B0509000000000000" pitchFamily="49" charset="-120"/>
              </a:rPr>
              <a:t>Blueberry</a:t>
            </a:r>
            <a:r>
              <a:rPr lang="en-US" sz="2400" dirty="0" smtClean="0">
                <a:solidFill>
                  <a:prstClr val="black"/>
                </a:solidFill>
                <a:latin typeface="Calibri" panose="020F0502020204030204" pitchFamily="34" charset="0"/>
                <a:ea typeface="華康儷中黑" panose="020B0509000000000000" pitchFamily="49" charset="-120"/>
              </a:rPr>
              <a:t>				 </a:t>
            </a:r>
          </a:p>
        </p:txBody>
      </p:sp>
    </p:spTree>
    <p:extLst>
      <p:ext uri="{BB962C8B-B14F-4D97-AF65-F5344CB8AC3E}">
        <p14:creationId xmlns:p14="http://schemas.microsoft.com/office/powerpoint/2010/main" val="35023944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 y="152400"/>
            <a:ext cx="8915400" cy="961572"/>
          </a:xfrm>
          <a:prstGeom prst="rect">
            <a:avLst/>
          </a:prstGeom>
        </p:spPr>
        <p:txBody>
          <a:bodyPr vert="horz" lIns="91440" tIns="45720" rIns="91440" bIns="45720" rtlCol="0" anchor="ctr">
            <a:noAutofit/>
          </a:bodyPr>
          <a:lstStyle/>
          <a:p>
            <a:pPr>
              <a:spcBef>
                <a:spcPct val="0"/>
              </a:spcBef>
              <a:defRPr/>
            </a:pPr>
            <a:r>
              <a:rPr lang="en-US" sz="3600" b="1" dirty="0">
                <a:solidFill>
                  <a:prstClr val="black"/>
                </a:solidFill>
                <a:latin typeface="Blue Highway Linocut" pitchFamily="2" charset="0"/>
                <a:ea typeface="華康儷中黑" pitchFamily="49" charset="-120"/>
              </a:rPr>
              <a:t>NO. 3: </a:t>
            </a:r>
            <a:r>
              <a:rPr lang="en-US" sz="3600" dirty="0" err="1">
                <a:solidFill>
                  <a:prstClr val="black"/>
                </a:solidFill>
                <a:latin typeface="Blue Highway Linocut" pitchFamily="2" charset="0"/>
                <a:ea typeface="華康儷中黑" pitchFamily="49" charset="-120"/>
              </a:rPr>
              <a:t>Frusanté</a:t>
            </a:r>
            <a:r>
              <a:rPr lang="zh-TW" altLang="en-US" sz="3600" dirty="0">
                <a:solidFill>
                  <a:prstClr val="black"/>
                </a:solidFill>
                <a:ea typeface="華康儷中黑" pitchFamily="49" charset="-120"/>
              </a:rPr>
              <a:t>活心果茶特飲</a:t>
            </a:r>
            <a:endParaRPr lang="en-US" altLang="zh-TW" sz="3600" dirty="0">
              <a:solidFill>
                <a:prstClr val="black"/>
              </a:solidFill>
              <a:latin typeface="Blue Highway Linocut" pitchFamily="2" charset="0"/>
              <a:ea typeface="華康儷中黑" pitchFamily="49" charset="-120"/>
            </a:endParaRPr>
          </a:p>
          <a:p>
            <a:pPr>
              <a:spcBef>
                <a:spcPct val="0"/>
              </a:spcBef>
              <a:defRPr/>
            </a:pPr>
            <a:r>
              <a:rPr lang="en-US" sz="3600" dirty="0">
                <a:solidFill>
                  <a:prstClr val="black"/>
                </a:solidFill>
                <a:latin typeface="Blue Highway Linocut" pitchFamily="2" charset="0"/>
                <a:ea typeface="華康儷中黑" pitchFamily="49" charset="-120"/>
              </a:rPr>
              <a:t>		</a:t>
            </a:r>
          </a:p>
        </p:txBody>
      </p:sp>
      <p:pic>
        <p:nvPicPr>
          <p:cNvPr id="7" name="Picture 6" descr="Shop.comPoweredbyMarketHongKong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6535226"/>
            <a:ext cx="1153749" cy="246574"/>
          </a:xfrm>
          <a:prstGeom prst="rect">
            <a:avLst/>
          </a:prstGeom>
        </p:spPr>
      </p:pic>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366777" y="6499860"/>
            <a:ext cx="666871" cy="3581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Product_SC\Communications\Graphics\Products Logo\Frusante_PN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6658" y="189047"/>
            <a:ext cx="1325883" cy="74676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28600" y="5896428"/>
            <a:ext cx="8915400" cy="961572"/>
          </a:xfrm>
          <a:prstGeom prst="rect">
            <a:avLst/>
          </a:prstGeom>
        </p:spPr>
        <p:txBody>
          <a:bodyPr vert="horz" lIns="91440" tIns="45720" rIns="91440" bIns="45720" rtlCol="0" anchor="ctr">
            <a:normAutofit fontScale="90000" lnSpcReduction="20000"/>
          </a:bodyPr>
          <a:lstStyle/>
          <a:p>
            <a:pPr algn="r">
              <a:spcBef>
                <a:spcPct val="0"/>
              </a:spcBef>
              <a:defRPr/>
            </a:pPr>
            <a:r>
              <a:rPr lang="zh-TW" altLang="en-US" sz="3800" dirty="0">
                <a:solidFill>
                  <a:prstClr val="black"/>
                </a:solidFill>
                <a:latin typeface="Blue Highway Linocut" pitchFamily="2" charset="0"/>
                <a:ea typeface="華康儷中黑" pitchFamily="49" charset="-120"/>
              </a:rPr>
              <a:t>活心果茶比賽一最後五強</a:t>
            </a:r>
            <a:endParaRPr lang="en-US" altLang="zh-TW" sz="3800" dirty="0">
              <a:solidFill>
                <a:prstClr val="black"/>
              </a:solidFill>
              <a:latin typeface="Blue Highway Linocut" pitchFamily="2" charset="0"/>
              <a:ea typeface="華康儷中黑" pitchFamily="49" charset="-120"/>
            </a:endParaRPr>
          </a:p>
          <a:p>
            <a:pPr algn="r">
              <a:spcBef>
                <a:spcPct val="0"/>
              </a:spcBef>
              <a:defRPr/>
            </a:pPr>
            <a:r>
              <a:rPr lang="en-US" sz="3300" dirty="0" err="1">
                <a:solidFill>
                  <a:prstClr val="black"/>
                </a:solidFill>
                <a:latin typeface="Blue Highway Linocut" pitchFamily="2" charset="0"/>
                <a:ea typeface="華康儷中黑" pitchFamily="49" charset="-120"/>
              </a:rPr>
              <a:t>Frusanté</a:t>
            </a:r>
            <a:r>
              <a:rPr lang="en-US" sz="3300" dirty="0">
                <a:solidFill>
                  <a:prstClr val="black"/>
                </a:solidFill>
                <a:latin typeface="Blue Highway Linocut" pitchFamily="2" charset="0"/>
                <a:ea typeface="華康儷中黑" pitchFamily="49" charset="-120"/>
              </a:rPr>
              <a:t> Contest – 5 Finalists</a:t>
            </a:r>
          </a:p>
        </p:txBody>
      </p:sp>
      <p:sp>
        <p:nvSpPr>
          <p:cNvPr id="14" name="Title 1"/>
          <p:cNvSpPr txBox="1">
            <a:spLocks/>
          </p:cNvSpPr>
          <p:nvPr/>
        </p:nvSpPr>
        <p:spPr>
          <a:xfrm>
            <a:off x="1219200" y="638628"/>
            <a:ext cx="5334000" cy="961572"/>
          </a:xfrm>
          <a:prstGeom prst="rect">
            <a:avLst/>
          </a:prstGeom>
        </p:spPr>
        <p:txBody>
          <a:bodyPr vert="horz" lIns="91440" tIns="45720" rIns="91440" bIns="45720" rtlCol="0" anchor="ctr">
            <a:normAutofit fontScale="90000" lnSpcReduction="20000"/>
          </a:bodyPr>
          <a:lstStyle/>
          <a:p>
            <a:pPr>
              <a:spcBef>
                <a:spcPct val="0"/>
              </a:spcBef>
              <a:defRPr/>
            </a:pPr>
            <a:r>
              <a:rPr lang="en-US" sz="4000" dirty="0" err="1">
                <a:solidFill>
                  <a:prstClr val="black"/>
                </a:solidFill>
                <a:latin typeface="Blue Highway Linocut" pitchFamily="2" charset="0"/>
                <a:ea typeface="華康儷中黑" pitchFamily="49" charset="-120"/>
              </a:rPr>
              <a:t>Frusanté</a:t>
            </a:r>
            <a:r>
              <a:rPr lang="en-US" sz="4000" dirty="0">
                <a:solidFill>
                  <a:prstClr val="black"/>
                </a:solidFill>
                <a:latin typeface="Blue Highway Linocut" pitchFamily="2" charset="0"/>
                <a:ea typeface="華康儷中黑" pitchFamily="49" charset="-120"/>
              </a:rPr>
              <a:t> </a:t>
            </a:r>
            <a:r>
              <a:rPr lang="en-US" altLang="zh-TW" sz="3800" dirty="0">
                <a:solidFill>
                  <a:prstClr val="black"/>
                </a:solidFill>
                <a:latin typeface="Blue Highway Linocut" pitchFamily="2" charset="0"/>
                <a:ea typeface="華康儷中黑" pitchFamily="49" charset="-120"/>
              </a:rPr>
              <a:t>Drink</a:t>
            </a:r>
          </a:p>
          <a:p>
            <a:pPr>
              <a:spcBef>
                <a:spcPct val="0"/>
              </a:spcBef>
              <a:defRPr/>
            </a:pPr>
            <a:r>
              <a:rPr lang="en-US" sz="3800" dirty="0">
                <a:solidFill>
                  <a:prstClr val="black"/>
                </a:solidFill>
                <a:latin typeface="Blue Highway Linocut" pitchFamily="2" charset="0"/>
                <a:ea typeface="華康儷中黑" pitchFamily="49" charset="-120"/>
              </a:rPr>
              <a:t>		</a:t>
            </a:r>
            <a:endParaRPr lang="en-US" sz="3300" dirty="0">
              <a:solidFill>
                <a:prstClr val="black"/>
              </a:solidFill>
              <a:latin typeface="Blue Highway Linocut" pitchFamily="2" charset="0"/>
              <a:ea typeface="華康儷中黑" pitchFamily="49" charset="-120"/>
            </a:endParaRPr>
          </a:p>
        </p:txBody>
      </p:sp>
      <p:pic>
        <p:nvPicPr>
          <p:cNvPr id="18" name="Content Placeholder 6"/>
          <p:cNvPicPr>
            <a:picLocks noGrp="1" noChangeAspect="1"/>
          </p:cNvPicPr>
          <p:nvPr>
            <p:ph idx="1"/>
          </p:nvPr>
        </p:nvPicPr>
        <p:blipFill>
          <a:blip r:embed="rId5" cstate="print">
            <a:extLst>
              <a:ext uri="{28A0092B-C50C-407E-A947-70E740481C1C}">
                <a14:useLocalDpi xmlns:a14="http://schemas.microsoft.com/office/drawing/2010/main"/>
              </a:ext>
            </a:extLst>
          </a:blip>
          <a:stretch>
            <a:fillRect/>
          </a:stretch>
        </p:blipFill>
        <p:spPr>
          <a:xfrm>
            <a:off x="5257800" y="1371600"/>
            <a:ext cx="3318879" cy="442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Text Placeholder 5"/>
          <p:cNvSpPr txBox="1">
            <a:spLocks/>
          </p:cNvSpPr>
          <p:nvPr/>
        </p:nvSpPr>
        <p:spPr>
          <a:xfrm>
            <a:off x="609600" y="1371600"/>
            <a:ext cx="6172200" cy="1993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TW" altLang="en-US" sz="2400" dirty="0" smtClean="0">
                <a:solidFill>
                  <a:prstClr val="black"/>
                </a:solidFill>
                <a:latin typeface="Calibri" panose="020F0502020204030204" pitchFamily="34" charset="0"/>
                <a:ea typeface="華康儷中黑" panose="020B0509000000000000" pitchFamily="49" charset="-120"/>
              </a:rPr>
              <a:t>材料： </a:t>
            </a:r>
            <a:endParaRPr lang="en-US" sz="2400" dirty="0" smtClean="0">
              <a:solidFill>
                <a:prstClr val="black"/>
              </a:solidFill>
              <a:latin typeface="Calibri" panose="020F0502020204030204" pitchFamily="34" charset="0"/>
              <a:ea typeface="華康儷中黑" panose="020B0509000000000000" pitchFamily="49" charset="-120"/>
            </a:endParaRPr>
          </a:p>
          <a:p>
            <a:pPr>
              <a:buFont typeface="+mj-lt"/>
              <a:buAutoNum type="arabicPeriod"/>
            </a:pPr>
            <a:r>
              <a:rPr lang="en-US" sz="2400" dirty="0" err="1" smtClean="0">
                <a:solidFill>
                  <a:prstClr val="black"/>
                </a:solidFill>
                <a:latin typeface="Calibri" panose="020F0502020204030204" pitchFamily="34" charset="0"/>
                <a:ea typeface="華康儷中黑" panose="020B0509000000000000" pitchFamily="49" charset="-120"/>
              </a:rPr>
              <a:t>Frusanté</a:t>
            </a:r>
            <a:r>
              <a:rPr lang="en-US" sz="2400" dirty="0" smtClean="0">
                <a:solidFill>
                  <a:prstClr val="black"/>
                </a:solidFill>
                <a:latin typeface="Calibri" panose="020F0502020204030204" pitchFamily="34" charset="0"/>
                <a:ea typeface="華康儷中黑" panose="020B0509000000000000" pitchFamily="49" charset="-120"/>
              </a:rPr>
              <a:t>®</a:t>
            </a:r>
            <a:r>
              <a:rPr lang="zh-TW" altLang="en-US" sz="2400" dirty="0" smtClean="0">
                <a:solidFill>
                  <a:prstClr val="black"/>
                </a:solidFill>
                <a:latin typeface="Calibri" panose="020F0502020204030204" pitchFamily="34" charset="0"/>
                <a:ea typeface="華康儷中黑" panose="020B0509000000000000" pitchFamily="49" charset="-120"/>
              </a:rPr>
              <a:t>活心</a:t>
            </a:r>
            <a:r>
              <a:rPr lang="zh-TW" altLang="en-US" sz="2400" dirty="0">
                <a:solidFill>
                  <a:prstClr val="black"/>
                </a:solidFill>
                <a:latin typeface="Calibri" panose="020F0502020204030204" pitchFamily="34" charset="0"/>
                <a:ea typeface="華康儷中黑" panose="020B0509000000000000" pitchFamily="49" charset="-120"/>
              </a:rPr>
              <a:t>果</a:t>
            </a:r>
            <a:r>
              <a:rPr lang="zh-TW" altLang="en-US" sz="2400" dirty="0" smtClean="0">
                <a:solidFill>
                  <a:prstClr val="black"/>
                </a:solidFill>
                <a:latin typeface="Calibri" panose="020F0502020204030204" pitchFamily="34" charset="0"/>
                <a:ea typeface="華康儷中黑" panose="020B0509000000000000" pitchFamily="49" charset="-120"/>
              </a:rPr>
              <a:t>茶</a:t>
            </a:r>
            <a:r>
              <a:rPr lang="en-US" sz="2400" dirty="0" smtClean="0">
                <a:solidFill>
                  <a:prstClr val="black"/>
                </a:solidFill>
                <a:latin typeface="Calibri" panose="020F0502020204030204" pitchFamily="34" charset="0"/>
                <a:ea typeface="華康儷中黑" panose="020B0509000000000000" pitchFamily="49" charset="-120"/>
              </a:rPr>
              <a:t>		</a:t>
            </a:r>
            <a:endParaRPr lang="en-US" altLang="zh-TW" sz="2400" dirty="0" smtClean="0">
              <a:solidFill>
                <a:prstClr val="black"/>
              </a:solidFill>
              <a:latin typeface="Calibri" panose="020F0502020204030204" pitchFamily="34" charset="0"/>
              <a:ea typeface="華康儷中黑" panose="020B0509000000000000" pitchFamily="49" charset="-120"/>
            </a:endParaRPr>
          </a:p>
          <a:p>
            <a:pPr>
              <a:buFont typeface="+mj-lt"/>
              <a:buAutoNum type="arabicPeriod"/>
            </a:pPr>
            <a:r>
              <a:rPr lang="zh-TW" altLang="en-US" sz="2400" dirty="0" smtClean="0">
                <a:solidFill>
                  <a:prstClr val="black"/>
                </a:solidFill>
                <a:latin typeface="Calibri" panose="020F0502020204030204" pitchFamily="34" charset="0"/>
                <a:ea typeface="華康儷中黑" panose="020B0509000000000000" pitchFamily="49" charset="-120"/>
              </a:rPr>
              <a:t>火</a:t>
            </a:r>
            <a:r>
              <a:rPr lang="zh-TW" altLang="en-US" sz="2400" dirty="0">
                <a:solidFill>
                  <a:prstClr val="black"/>
                </a:solidFill>
                <a:latin typeface="Calibri" panose="020F0502020204030204" pitchFamily="34" charset="0"/>
                <a:ea typeface="華康儷中黑" panose="020B0509000000000000" pitchFamily="49" charset="-120"/>
              </a:rPr>
              <a:t>龍果</a:t>
            </a:r>
            <a:r>
              <a:rPr lang="en-US" altLang="zh-TW" sz="2400" dirty="0" smtClean="0">
                <a:solidFill>
                  <a:prstClr val="black"/>
                </a:solidFill>
                <a:latin typeface="Calibri" panose="020F0502020204030204" pitchFamily="34" charset="0"/>
                <a:ea typeface="華康儷中黑" panose="020B0509000000000000" pitchFamily="49" charset="-120"/>
              </a:rPr>
              <a:t>			</a:t>
            </a:r>
          </a:p>
          <a:p>
            <a:pPr>
              <a:buFont typeface="+mj-lt"/>
              <a:buAutoNum type="arabicPeriod"/>
            </a:pPr>
            <a:r>
              <a:rPr lang="zh-TW" altLang="en-US" sz="2400" dirty="0" smtClean="0">
                <a:solidFill>
                  <a:prstClr val="black"/>
                </a:solidFill>
                <a:latin typeface="Calibri" panose="020F0502020204030204" pitchFamily="34" charset="0"/>
                <a:ea typeface="華康儷中黑" panose="020B0509000000000000" pitchFamily="49" charset="-120"/>
              </a:rPr>
              <a:t>奇</a:t>
            </a:r>
            <a:r>
              <a:rPr lang="zh-TW" altLang="en-US" sz="2400" dirty="0">
                <a:solidFill>
                  <a:prstClr val="black"/>
                </a:solidFill>
                <a:latin typeface="Calibri" panose="020F0502020204030204" pitchFamily="34" charset="0"/>
                <a:ea typeface="華康儷中黑" panose="020B0509000000000000" pitchFamily="49" charset="-120"/>
              </a:rPr>
              <a:t>異果</a:t>
            </a:r>
            <a:r>
              <a:rPr lang="en-US" altLang="zh-TW" sz="2400" dirty="0" smtClean="0">
                <a:solidFill>
                  <a:prstClr val="black"/>
                </a:solidFill>
                <a:latin typeface="Calibri" panose="020F0502020204030204" pitchFamily="34" charset="0"/>
                <a:ea typeface="華康儷中黑" panose="020B0509000000000000" pitchFamily="49" charset="-120"/>
              </a:rPr>
              <a:t>			</a:t>
            </a:r>
          </a:p>
          <a:p>
            <a:pPr>
              <a:buFont typeface="+mj-lt"/>
              <a:buAutoNum type="arabicPeriod"/>
            </a:pPr>
            <a:r>
              <a:rPr lang="zh-TW" altLang="en-US" sz="2400" dirty="0" smtClean="0">
                <a:solidFill>
                  <a:prstClr val="black"/>
                </a:solidFill>
                <a:latin typeface="Calibri" panose="020F0502020204030204" pitchFamily="34" charset="0"/>
                <a:ea typeface="華康儷中黑" panose="020B0509000000000000" pitchFamily="49" charset="-120"/>
              </a:rPr>
              <a:t>有</a:t>
            </a:r>
            <a:r>
              <a:rPr lang="zh-TW" altLang="en-US" sz="2400" dirty="0">
                <a:solidFill>
                  <a:prstClr val="black"/>
                </a:solidFill>
                <a:latin typeface="Calibri" panose="020F0502020204030204" pitchFamily="34" charset="0"/>
                <a:ea typeface="華康儷中黑" panose="020B0509000000000000" pitchFamily="49" charset="-120"/>
              </a:rPr>
              <a:t>氣礦泉水</a:t>
            </a:r>
            <a:r>
              <a:rPr lang="en-US" altLang="zh-TW" sz="2400" dirty="0" smtClean="0">
                <a:solidFill>
                  <a:prstClr val="black"/>
                </a:solidFill>
                <a:latin typeface="Calibri" panose="020F0502020204030204" pitchFamily="34" charset="0"/>
                <a:ea typeface="華康儷中黑" panose="020B0509000000000000" pitchFamily="49" charset="-120"/>
              </a:rPr>
              <a:t>			</a:t>
            </a:r>
          </a:p>
        </p:txBody>
      </p:sp>
      <p:sp>
        <p:nvSpPr>
          <p:cNvPr id="20" name="Text Placeholder 5"/>
          <p:cNvSpPr txBox="1">
            <a:spLocks/>
          </p:cNvSpPr>
          <p:nvPr/>
        </p:nvSpPr>
        <p:spPr>
          <a:xfrm>
            <a:off x="609600" y="3721100"/>
            <a:ext cx="6172200" cy="1993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TW" sz="2400" dirty="0" smtClean="0">
                <a:solidFill>
                  <a:prstClr val="black"/>
                </a:solidFill>
                <a:latin typeface="Calibri" panose="020F0502020204030204" pitchFamily="34" charset="0"/>
                <a:ea typeface="華康儷中黑" panose="020B0509000000000000" pitchFamily="49" charset="-120"/>
              </a:rPr>
              <a:t>INGREDIENTS:</a:t>
            </a:r>
            <a:endParaRPr lang="en-US" sz="2400" dirty="0" smtClean="0">
              <a:solidFill>
                <a:prstClr val="black"/>
              </a:solidFill>
              <a:latin typeface="Calibri" panose="020F0502020204030204" pitchFamily="34" charset="0"/>
              <a:ea typeface="華康儷中黑" panose="020B0509000000000000" pitchFamily="49" charset="-120"/>
            </a:endParaRPr>
          </a:p>
          <a:p>
            <a:pPr>
              <a:buFont typeface="+mj-lt"/>
              <a:buAutoNum type="arabicPeriod"/>
            </a:pPr>
            <a:r>
              <a:rPr lang="en-US" sz="2400" dirty="0" err="1" smtClean="0">
                <a:solidFill>
                  <a:prstClr val="black"/>
                </a:solidFill>
                <a:latin typeface="Calibri" panose="020F0502020204030204" pitchFamily="34" charset="0"/>
                <a:ea typeface="華康儷中黑" panose="020B0509000000000000" pitchFamily="49" charset="-120"/>
              </a:rPr>
              <a:t>Frusanté</a:t>
            </a:r>
            <a:r>
              <a:rPr lang="en-US" sz="2400" dirty="0" smtClean="0">
                <a:solidFill>
                  <a:prstClr val="black"/>
                </a:solidFill>
                <a:latin typeface="Calibri" panose="020F0502020204030204" pitchFamily="34" charset="0"/>
                <a:ea typeface="華康儷中黑" panose="020B0509000000000000" pitchFamily="49" charset="-120"/>
              </a:rPr>
              <a:t>®			</a:t>
            </a:r>
          </a:p>
          <a:p>
            <a:pPr>
              <a:buFont typeface="+mj-lt"/>
              <a:buAutoNum type="arabicPeriod"/>
            </a:pPr>
            <a:r>
              <a:rPr lang="en-US" altLang="zh-TW" sz="2400" dirty="0" smtClean="0">
                <a:solidFill>
                  <a:prstClr val="black"/>
                </a:solidFill>
                <a:latin typeface="Calibri" panose="020F0502020204030204" pitchFamily="34" charset="0"/>
                <a:ea typeface="華康儷中黑" panose="020B0509000000000000" pitchFamily="49" charset="-120"/>
              </a:rPr>
              <a:t>Dragon Fruit</a:t>
            </a:r>
            <a:r>
              <a:rPr lang="en-US" sz="2400" dirty="0" smtClean="0">
                <a:solidFill>
                  <a:prstClr val="black"/>
                </a:solidFill>
                <a:latin typeface="Calibri" panose="020F0502020204030204" pitchFamily="34" charset="0"/>
                <a:ea typeface="華康儷中黑" panose="020B0509000000000000" pitchFamily="49" charset="-120"/>
              </a:rPr>
              <a:t>			</a:t>
            </a:r>
          </a:p>
          <a:p>
            <a:pPr>
              <a:buFont typeface="+mj-lt"/>
              <a:buAutoNum type="arabicPeriod"/>
            </a:pPr>
            <a:r>
              <a:rPr lang="en-US" sz="2400" dirty="0" smtClean="0">
                <a:solidFill>
                  <a:prstClr val="black"/>
                </a:solidFill>
                <a:latin typeface="Calibri" panose="020F0502020204030204" pitchFamily="34" charset="0"/>
                <a:ea typeface="華康儷中黑" panose="020B0509000000000000" pitchFamily="49" charset="-120"/>
              </a:rPr>
              <a:t>Kiwi				</a:t>
            </a:r>
          </a:p>
          <a:p>
            <a:pPr>
              <a:buFont typeface="+mj-lt"/>
              <a:buAutoNum type="arabicPeriod"/>
            </a:pPr>
            <a:r>
              <a:rPr lang="en-US" altLang="zh-TW" sz="2400" dirty="0" smtClean="0">
                <a:solidFill>
                  <a:prstClr val="black"/>
                </a:solidFill>
                <a:latin typeface="Calibri" panose="020F0502020204030204" pitchFamily="34" charset="0"/>
                <a:ea typeface="華康儷中黑" panose="020B0509000000000000" pitchFamily="49" charset="-120"/>
              </a:rPr>
              <a:t>Sparkling Water </a:t>
            </a:r>
            <a:r>
              <a:rPr lang="en-US" sz="2400" dirty="0" smtClean="0">
                <a:solidFill>
                  <a:prstClr val="black"/>
                </a:solidFill>
                <a:latin typeface="Calibri" panose="020F0502020204030204" pitchFamily="34" charset="0"/>
                <a:ea typeface="華康儷中黑" panose="020B0509000000000000" pitchFamily="49" charset="-120"/>
              </a:rPr>
              <a:t>			 </a:t>
            </a:r>
          </a:p>
        </p:txBody>
      </p:sp>
    </p:spTree>
    <p:extLst>
      <p:ext uri="{BB962C8B-B14F-4D97-AF65-F5344CB8AC3E}">
        <p14:creationId xmlns:p14="http://schemas.microsoft.com/office/powerpoint/2010/main" val="36183460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 y="152400"/>
            <a:ext cx="8915400" cy="961572"/>
          </a:xfrm>
          <a:prstGeom prst="rect">
            <a:avLst/>
          </a:prstGeom>
        </p:spPr>
        <p:txBody>
          <a:bodyPr vert="horz" lIns="91440" tIns="45720" rIns="91440" bIns="45720" rtlCol="0" anchor="ctr">
            <a:noAutofit/>
          </a:bodyPr>
          <a:lstStyle/>
          <a:p>
            <a:pPr>
              <a:spcBef>
                <a:spcPct val="0"/>
              </a:spcBef>
              <a:defRPr/>
            </a:pPr>
            <a:r>
              <a:rPr lang="en-US" sz="3600" b="1" dirty="0">
                <a:solidFill>
                  <a:prstClr val="black"/>
                </a:solidFill>
                <a:latin typeface="Blue Highway Linocut" pitchFamily="2" charset="0"/>
                <a:ea typeface="華康儷中黑" pitchFamily="49" charset="-120"/>
              </a:rPr>
              <a:t>NO. 4: </a:t>
            </a:r>
            <a:r>
              <a:rPr lang="en-US" sz="3600" dirty="0" err="1">
                <a:solidFill>
                  <a:prstClr val="black"/>
                </a:solidFill>
                <a:latin typeface="Blue Highway Linocut" pitchFamily="2" charset="0"/>
                <a:ea typeface="華康儷中黑" pitchFamily="49" charset="-120"/>
              </a:rPr>
              <a:t>Frusanté</a:t>
            </a:r>
            <a:r>
              <a:rPr lang="zh-TW" altLang="en-US" sz="3600" dirty="0">
                <a:solidFill>
                  <a:prstClr val="black"/>
                </a:solidFill>
                <a:ea typeface="華康儷中黑" pitchFamily="49" charset="-120"/>
              </a:rPr>
              <a:t>活心紅唇特飲</a:t>
            </a:r>
            <a:endParaRPr lang="en-US" altLang="zh-TW" sz="3600" dirty="0">
              <a:solidFill>
                <a:prstClr val="black"/>
              </a:solidFill>
              <a:latin typeface="Blue Highway Linocut" pitchFamily="2" charset="0"/>
              <a:ea typeface="華康儷中黑" pitchFamily="49" charset="-120"/>
            </a:endParaRPr>
          </a:p>
          <a:p>
            <a:pPr>
              <a:spcBef>
                <a:spcPct val="0"/>
              </a:spcBef>
              <a:defRPr/>
            </a:pPr>
            <a:r>
              <a:rPr lang="en-US" sz="3600" dirty="0">
                <a:solidFill>
                  <a:prstClr val="black"/>
                </a:solidFill>
                <a:latin typeface="Blue Highway Linocut" pitchFamily="2" charset="0"/>
                <a:ea typeface="華康儷中黑" pitchFamily="49" charset="-120"/>
              </a:rPr>
              <a:t>		</a:t>
            </a:r>
          </a:p>
        </p:txBody>
      </p:sp>
      <p:pic>
        <p:nvPicPr>
          <p:cNvPr id="7" name="Picture 6" descr="Shop.comPoweredbyMarketHongKong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6535226"/>
            <a:ext cx="1153749" cy="246574"/>
          </a:xfrm>
          <a:prstGeom prst="rect">
            <a:avLst/>
          </a:prstGeom>
        </p:spPr>
      </p:pic>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366777" y="6499860"/>
            <a:ext cx="666871" cy="3581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Product_SC\Communications\Graphics\Products Logo\Frusante_PN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6658" y="189047"/>
            <a:ext cx="1325883" cy="74676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28600" y="5896428"/>
            <a:ext cx="8915400" cy="961572"/>
          </a:xfrm>
          <a:prstGeom prst="rect">
            <a:avLst/>
          </a:prstGeom>
        </p:spPr>
        <p:txBody>
          <a:bodyPr vert="horz" lIns="91440" tIns="45720" rIns="91440" bIns="45720" rtlCol="0" anchor="ctr">
            <a:normAutofit fontScale="90000" lnSpcReduction="20000"/>
          </a:bodyPr>
          <a:lstStyle/>
          <a:p>
            <a:pPr algn="r">
              <a:spcBef>
                <a:spcPct val="0"/>
              </a:spcBef>
              <a:defRPr/>
            </a:pPr>
            <a:r>
              <a:rPr lang="zh-TW" altLang="en-US" sz="3800" dirty="0">
                <a:solidFill>
                  <a:prstClr val="black"/>
                </a:solidFill>
                <a:latin typeface="Blue Highway Linocut" pitchFamily="2" charset="0"/>
                <a:ea typeface="華康儷中黑" pitchFamily="49" charset="-120"/>
              </a:rPr>
              <a:t>活心果茶比賽一最後五強</a:t>
            </a:r>
            <a:endParaRPr lang="en-US" altLang="zh-TW" sz="3800" dirty="0">
              <a:solidFill>
                <a:prstClr val="black"/>
              </a:solidFill>
              <a:latin typeface="Blue Highway Linocut" pitchFamily="2" charset="0"/>
              <a:ea typeface="華康儷中黑" pitchFamily="49" charset="-120"/>
            </a:endParaRPr>
          </a:p>
          <a:p>
            <a:pPr algn="r">
              <a:spcBef>
                <a:spcPct val="0"/>
              </a:spcBef>
              <a:defRPr/>
            </a:pPr>
            <a:r>
              <a:rPr lang="en-US" sz="3300" dirty="0" err="1">
                <a:solidFill>
                  <a:prstClr val="black"/>
                </a:solidFill>
                <a:latin typeface="Blue Highway Linocut" pitchFamily="2" charset="0"/>
                <a:ea typeface="華康儷中黑" pitchFamily="49" charset="-120"/>
              </a:rPr>
              <a:t>Frusanté</a:t>
            </a:r>
            <a:r>
              <a:rPr lang="en-US" sz="3300" dirty="0">
                <a:solidFill>
                  <a:prstClr val="black"/>
                </a:solidFill>
                <a:latin typeface="Blue Highway Linocut" pitchFamily="2" charset="0"/>
                <a:ea typeface="華康儷中黑" pitchFamily="49" charset="-120"/>
              </a:rPr>
              <a:t> Contest – 5 Finalists</a:t>
            </a:r>
          </a:p>
        </p:txBody>
      </p:sp>
      <p:sp>
        <p:nvSpPr>
          <p:cNvPr id="14" name="Title 1"/>
          <p:cNvSpPr txBox="1">
            <a:spLocks/>
          </p:cNvSpPr>
          <p:nvPr/>
        </p:nvSpPr>
        <p:spPr>
          <a:xfrm>
            <a:off x="1219200" y="638628"/>
            <a:ext cx="5334000" cy="961572"/>
          </a:xfrm>
          <a:prstGeom prst="rect">
            <a:avLst/>
          </a:prstGeom>
        </p:spPr>
        <p:txBody>
          <a:bodyPr vert="horz" lIns="91440" tIns="45720" rIns="91440" bIns="45720" rtlCol="0" anchor="ctr">
            <a:normAutofit fontScale="90000" lnSpcReduction="20000"/>
          </a:bodyPr>
          <a:lstStyle/>
          <a:p>
            <a:pPr>
              <a:spcBef>
                <a:spcPct val="0"/>
              </a:spcBef>
              <a:defRPr/>
            </a:pPr>
            <a:r>
              <a:rPr lang="en-US" sz="4000" dirty="0" err="1">
                <a:solidFill>
                  <a:prstClr val="black"/>
                </a:solidFill>
                <a:latin typeface="Blue Highway Linocut" pitchFamily="2" charset="0"/>
                <a:ea typeface="華康儷中黑" pitchFamily="49" charset="-120"/>
              </a:rPr>
              <a:t>Frusanté</a:t>
            </a:r>
            <a:r>
              <a:rPr lang="en-US" sz="4000" dirty="0">
                <a:solidFill>
                  <a:prstClr val="black"/>
                </a:solidFill>
                <a:latin typeface="Blue Highway Linocut" pitchFamily="2" charset="0"/>
                <a:ea typeface="華康儷中黑" pitchFamily="49" charset="-120"/>
              </a:rPr>
              <a:t> Red Lip </a:t>
            </a:r>
            <a:r>
              <a:rPr lang="en-US" altLang="zh-TW" sz="3800" dirty="0">
                <a:solidFill>
                  <a:prstClr val="black"/>
                </a:solidFill>
                <a:latin typeface="Blue Highway Linocut" pitchFamily="2" charset="0"/>
                <a:ea typeface="華康儷中黑" pitchFamily="49" charset="-120"/>
              </a:rPr>
              <a:t>Drink</a:t>
            </a:r>
          </a:p>
          <a:p>
            <a:pPr>
              <a:spcBef>
                <a:spcPct val="0"/>
              </a:spcBef>
              <a:defRPr/>
            </a:pPr>
            <a:r>
              <a:rPr lang="en-US" sz="3800" dirty="0">
                <a:solidFill>
                  <a:prstClr val="black"/>
                </a:solidFill>
                <a:latin typeface="Blue Highway Linocut" pitchFamily="2" charset="0"/>
                <a:ea typeface="華康儷中黑" pitchFamily="49" charset="-120"/>
              </a:rPr>
              <a:t>		</a:t>
            </a:r>
            <a:endParaRPr lang="en-US" sz="3300" dirty="0">
              <a:solidFill>
                <a:prstClr val="black"/>
              </a:solidFill>
              <a:latin typeface="Blue Highway Linocut" pitchFamily="2" charset="0"/>
              <a:ea typeface="華康儷中黑" pitchFamily="49" charset="-120"/>
            </a:endParaRPr>
          </a:p>
        </p:txBody>
      </p:sp>
      <p:pic>
        <p:nvPicPr>
          <p:cNvPr id="16" name="Content Placeholder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70171" y="3748205"/>
            <a:ext cx="2766058" cy="1966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00749" y="1406235"/>
            <a:ext cx="1984724" cy="2739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Text Placeholder 5"/>
          <p:cNvSpPr txBox="1">
            <a:spLocks/>
          </p:cNvSpPr>
          <p:nvPr/>
        </p:nvSpPr>
        <p:spPr>
          <a:xfrm>
            <a:off x="228600" y="1600200"/>
            <a:ext cx="6172200" cy="1993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zh-TW" altLang="en-US" sz="2200" dirty="0">
                <a:solidFill>
                  <a:prstClr val="black"/>
                </a:solidFill>
                <a:latin typeface="Calibri" panose="020F0502020204030204" pitchFamily="34" charset="0"/>
                <a:ea typeface="華康儷中黑" panose="020B0509000000000000" pitchFamily="49" charset="-120"/>
              </a:rPr>
              <a:t>材料： </a:t>
            </a:r>
            <a:endParaRPr lang="en-US" sz="2200" dirty="0" smtClean="0">
              <a:solidFill>
                <a:prstClr val="black"/>
              </a:solidFill>
              <a:latin typeface="Calibri" panose="020F0502020204030204" pitchFamily="34" charset="0"/>
              <a:ea typeface="華康儷中黑" panose="020B0509000000000000" pitchFamily="49" charset="-120"/>
            </a:endParaRPr>
          </a:p>
          <a:p>
            <a:pPr>
              <a:spcBef>
                <a:spcPts val="600"/>
              </a:spcBef>
              <a:buFont typeface="+mj-lt"/>
              <a:buAutoNum type="arabicPeriod"/>
            </a:pPr>
            <a:r>
              <a:rPr lang="en-US" sz="2200" dirty="0" err="1" smtClean="0">
                <a:solidFill>
                  <a:prstClr val="black"/>
                </a:solidFill>
                <a:latin typeface="Calibri" panose="020F0502020204030204" pitchFamily="34" charset="0"/>
                <a:ea typeface="華康儷中黑" panose="020B0509000000000000" pitchFamily="49" charset="-120"/>
              </a:rPr>
              <a:t>Frusanté</a:t>
            </a:r>
            <a:r>
              <a:rPr lang="en-US" sz="2200" dirty="0" smtClean="0">
                <a:solidFill>
                  <a:prstClr val="black"/>
                </a:solidFill>
                <a:latin typeface="Calibri" panose="020F0502020204030204" pitchFamily="34" charset="0"/>
                <a:ea typeface="華康儷中黑" panose="020B0509000000000000" pitchFamily="49" charset="-120"/>
              </a:rPr>
              <a:t>®</a:t>
            </a:r>
            <a:r>
              <a:rPr lang="zh-TW" altLang="en-US" sz="2200" dirty="0" smtClean="0">
                <a:solidFill>
                  <a:prstClr val="black"/>
                </a:solidFill>
                <a:latin typeface="Calibri" panose="020F0502020204030204" pitchFamily="34" charset="0"/>
                <a:ea typeface="華康儷中黑" panose="020B0509000000000000" pitchFamily="49" charset="-120"/>
              </a:rPr>
              <a:t>活心</a:t>
            </a:r>
            <a:r>
              <a:rPr lang="zh-TW" altLang="en-US" sz="2200" dirty="0">
                <a:solidFill>
                  <a:prstClr val="black"/>
                </a:solidFill>
                <a:latin typeface="Calibri" panose="020F0502020204030204" pitchFamily="34" charset="0"/>
                <a:ea typeface="華康儷中黑" panose="020B0509000000000000" pitchFamily="49" charset="-120"/>
              </a:rPr>
              <a:t>果</a:t>
            </a:r>
            <a:r>
              <a:rPr lang="zh-TW" altLang="en-US" sz="2200" dirty="0" smtClean="0">
                <a:solidFill>
                  <a:prstClr val="black"/>
                </a:solidFill>
                <a:latin typeface="Calibri" panose="020F0502020204030204" pitchFamily="34" charset="0"/>
                <a:ea typeface="華康儷中黑" panose="020B0509000000000000" pitchFamily="49" charset="-120"/>
              </a:rPr>
              <a:t>茶</a:t>
            </a:r>
            <a:r>
              <a:rPr lang="en-US" sz="2200" dirty="0" smtClean="0">
                <a:solidFill>
                  <a:prstClr val="black"/>
                </a:solidFill>
                <a:latin typeface="Calibri" panose="020F0502020204030204" pitchFamily="34" charset="0"/>
                <a:ea typeface="華康儷中黑" panose="020B0509000000000000" pitchFamily="49" charset="-120"/>
              </a:rPr>
              <a:t>	</a:t>
            </a:r>
            <a:endParaRPr lang="en-US" altLang="zh-TW" sz="2200" dirty="0" smtClean="0">
              <a:solidFill>
                <a:prstClr val="black"/>
              </a:solidFill>
              <a:latin typeface="Calibri" panose="020F0502020204030204" pitchFamily="34" charset="0"/>
              <a:ea typeface="華康儷中黑" panose="020B0509000000000000" pitchFamily="49" charset="-120"/>
            </a:endParaRPr>
          </a:p>
          <a:p>
            <a:pPr>
              <a:spcBef>
                <a:spcPts val="600"/>
              </a:spcBef>
              <a:buFont typeface="+mj-lt"/>
              <a:buAutoNum type="arabicPeriod"/>
            </a:pPr>
            <a:r>
              <a:rPr lang="zh-TW" altLang="en-US" sz="2200" dirty="0">
                <a:solidFill>
                  <a:prstClr val="black"/>
                </a:solidFill>
                <a:latin typeface="Calibri" panose="020F0502020204030204" pitchFamily="34" charset="0"/>
                <a:ea typeface="華康儷中黑" panose="020B0509000000000000" pitchFamily="49" charset="-120"/>
              </a:rPr>
              <a:t>開水</a:t>
            </a:r>
            <a:r>
              <a:rPr lang="en-US" altLang="zh-TW" sz="2200" dirty="0" smtClean="0">
                <a:solidFill>
                  <a:prstClr val="black"/>
                </a:solidFill>
                <a:latin typeface="Calibri" panose="020F0502020204030204" pitchFamily="34" charset="0"/>
                <a:ea typeface="華康儷中黑" panose="020B0509000000000000" pitchFamily="49" charset="-120"/>
              </a:rPr>
              <a:t>			</a:t>
            </a:r>
            <a:endParaRPr lang="en-US" altLang="zh-TW" sz="2200" dirty="0">
              <a:solidFill>
                <a:prstClr val="black"/>
              </a:solidFill>
              <a:latin typeface="Calibri" panose="020F0502020204030204" pitchFamily="34" charset="0"/>
              <a:ea typeface="華康儷中黑" panose="020B0509000000000000" pitchFamily="49" charset="-120"/>
            </a:endParaRPr>
          </a:p>
          <a:p>
            <a:pPr>
              <a:spcBef>
                <a:spcPts val="600"/>
              </a:spcBef>
              <a:buFont typeface="+mj-lt"/>
              <a:buAutoNum type="arabicPeriod"/>
            </a:pPr>
            <a:r>
              <a:rPr lang="zh-TW" altLang="en-US" sz="2200" dirty="0">
                <a:solidFill>
                  <a:prstClr val="black"/>
                </a:solidFill>
                <a:latin typeface="Calibri" panose="020F0502020204030204" pitchFamily="34" charset="0"/>
                <a:ea typeface="華康儷中黑" panose="020B0509000000000000" pitchFamily="49" charset="-120"/>
              </a:rPr>
              <a:t>士多啤梨</a:t>
            </a:r>
            <a:r>
              <a:rPr lang="zh-TW" altLang="en-US" sz="2200" dirty="0" smtClean="0">
                <a:solidFill>
                  <a:prstClr val="black"/>
                </a:solidFill>
                <a:latin typeface="Calibri" panose="020F0502020204030204" pitchFamily="34" charset="0"/>
                <a:ea typeface="華康儷中黑" panose="020B0509000000000000" pitchFamily="49" charset="-120"/>
              </a:rPr>
              <a:t>奶</a:t>
            </a:r>
            <a:r>
              <a:rPr lang="en-US" altLang="zh-TW" sz="2200" dirty="0" smtClean="0">
                <a:solidFill>
                  <a:prstClr val="black"/>
                </a:solidFill>
                <a:latin typeface="Calibri" panose="020F0502020204030204" pitchFamily="34" charset="0"/>
                <a:ea typeface="華康儷中黑" panose="020B0509000000000000" pitchFamily="49" charset="-120"/>
              </a:rPr>
              <a:t>		</a:t>
            </a:r>
          </a:p>
          <a:p>
            <a:pPr>
              <a:spcBef>
                <a:spcPts val="600"/>
              </a:spcBef>
              <a:buFont typeface="+mj-lt"/>
              <a:buAutoNum type="arabicPeriod"/>
            </a:pPr>
            <a:r>
              <a:rPr lang="zh-TW" altLang="en-US" sz="2200" dirty="0" smtClean="0">
                <a:solidFill>
                  <a:prstClr val="black"/>
                </a:solidFill>
                <a:latin typeface="Calibri" panose="020F0502020204030204" pitchFamily="34" charset="0"/>
                <a:ea typeface="華康儷中黑" panose="020B0509000000000000" pitchFamily="49" charset="-120"/>
              </a:rPr>
              <a:t>冰</a:t>
            </a:r>
            <a:r>
              <a:rPr lang="zh-TW" altLang="en-US" sz="2200" dirty="0">
                <a:solidFill>
                  <a:prstClr val="black"/>
                </a:solidFill>
                <a:latin typeface="Calibri" panose="020F0502020204030204" pitchFamily="34" charset="0"/>
                <a:ea typeface="華康儷中黑" panose="020B0509000000000000" pitchFamily="49" charset="-120"/>
              </a:rPr>
              <a:t>粒</a:t>
            </a:r>
            <a:r>
              <a:rPr lang="en-US" altLang="zh-TW" sz="2200" dirty="0" smtClean="0">
                <a:solidFill>
                  <a:prstClr val="black"/>
                </a:solidFill>
                <a:latin typeface="Calibri" panose="020F0502020204030204" pitchFamily="34" charset="0"/>
                <a:ea typeface="華康儷中黑" panose="020B0509000000000000" pitchFamily="49" charset="-120"/>
              </a:rPr>
              <a:t>			</a:t>
            </a:r>
            <a:endParaRPr lang="en-US" altLang="zh-TW" sz="2200" dirty="0">
              <a:solidFill>
                <a:prstClr val="black"/>
              </a:solidFill>
              <a:latin typeface="Calibri" panose="020F0502020204030204" pitchFamily="34" charset="0"/>
              <a:ea typeface="華康儷中黑" panose="020B0509000000000000" pitchFamily="49" charset="-120"/>
            </a:endParaRPr>
          </a:p>
          <a:p>
            <a:pPr>
              <a:spcBef>
                <a:spcPts val="600"/>
              </a:spcBef>
              <a:buFont typeface="+mj-lt"/>
              <a:buAutoNum type="arabicPeriod"/>
            </a:pPr>
            <a:r>
              <a:rPr lang="zh-TW" altLang="en-US" sz="2200" dirty="0">
                <a:solidFill>
                  <a:prstClr val="black"/>
                </a:solidFill>
                <a:latin typeface="Calibri" panose="020F0502020204030204" pitchFamily="34" charset="0"/>
                <a:ea typeface="華康儷中黑" panose="020B0509000000000000" pitchFamily="49" charset="-120"/>
              </a:rPr>
              <a:t>香</a:t>
            </a:r>
            <a:r>
              <a:rPr lang="zh-TW" altLang="en-US" sz="2200" dirty="0" smtClean="0">
                <a:solidFill>
                  <a:prstClr val="black"/>
                </a:solidFill>
                <a:latin typeface="Calibri" panose="020F0502020204030204" pitchFamily="34" charset="0"/>
                <a:ea typeface="華康儷中黑" panose="020B0509000000000000" pitchFamily="49" charset="-120"/>
              </a:rPr>
              <a:t>蕉</a:t>
            </a:r>
            <a:r>
              <a:rPr lang="en-US" altLang="zh-TW" sz="2200" dirty="0" smtClean="0">
                <a:solidFill>
                  <a:prstClr val="black"/>
                </a:solidFill>
                <a:latin typeface="Calibri" panose="020F0502020204030204" pitchFamily="34" charset="0"/>
                <a:ea typeface="華康儷中黑" panose="020B0509000000000000" pitchFamily="49" charset="-120"/>
              </a:rPr>
              <a:t>			</a:t>
            </a:r>
          </a:p>
          <a:p>
            <a:pPr>
              <a:spcBef>
                <a:spcPts val="600"/>
              </a:spcBef>
              <a:buFont typeface="+mj-lt"/>
              <a:buAutoNum type="arabicPeriod"/>
            </a:pPr>
            <a:r>
              <a:rPr lang="zh-TW" altLang="en-US" sz="2200" dirty="0">
                <a:solidFill>
                  <a:prstClr val="black"/>
                </a:solidFill>
                <a:latin typeface="Calibri" panose="020F0502020204030204" pitchFamily="34" charset="0"/>
                <a:ea typeface="華康儷中黑" panose="020B0509000000000000" pitchFamily="49" charset="-120"/>
              </a:rPr>
              <a:t>芒</a:t>
            </a:r>
            <a:r>
              <a:rPr lang="zh-TW" altLang="en-US" sz="2200" dirty="0" smtClean="0">
                <a:solidFill>
                  <a:prstClr val="black"/>
                </a:solidFill>
                <a:latin typeface="Calibri" panose="020F0502020204030204" pitchFamily="34" charset="0"/>
                <a:ea typeface="華康儷中黑" panose="020B0509000000000000" pitchFamily="49" charset="-120"/>
              </a:rPr>
              <a:t>果</a:t>
            </a:r>
            <a:r>
              <a:rPr lang="en-US" altLang="zh-TW" sz="2200" dirty="0" smtClean="0">
                <a:solidFill>
                  <a:prstClr val="black"/>
                </a:solidFill>
                <a:latin typeface="Calibri" panose="020F0502020204030204" pitchFamily="34" charset="0"/>
                <a:ea typeface="華康儷中黑" panose="020B0509000000000000" pitchFamily="49" charset="-120"/>
              </a:rPr>
              <a:t>			</a:t>
            </a:r>
          </a:p>
          <a:p>
            <a:pPr>
              <a:spcBef>
                <a:spcPts val="600"/>
              </a:spcBef>
              <a:buFont typeface="+mj-lt"/>
              <a:buAutoNum type="arabicPeriod"/>
            </a:pPr>
            <a:r>
              <a:rPr lang="zh-TW" altLang="en-US" sz="2200" dirty="0" smtClean="0">
                <a:solidFill>
                  <a:prstClr val="black"/>
                </a:solidFill>
                <a:latin typeface="Calibri" panose="020F0502020204030204" pitchFamily="34" charset="0"/>
                <a:ea typeface="華康儷中黑" panose="020B0509000000000000" pitchFamily="49" charset="-120"/>
              </a:rPr>
              <a:t>士</a:t>
            </a:r>
            <a:r>
              <a:rPr lang="zh-TW" altLang="en-US" sz="2200" dirty="0">
                <a:solidFill>
                  <a:prstClr val="black"/>
                </a:solidFill>
                <a:latin typeface="Calibri" panose="020F0502020204030204" pitchFamily="34" charset="0"/>
                <a:ea typeface="華康儷中黑" panose="020B0509000000000000" pitchFamily="49" charset="-120"/>
              </a:rPr>
              <a:t>多啤</a:t>
            </a:r>
            <a:r>
              <a:rPr lang="zh-TW" altLang="en-US" sz="2200" dirty="0" smtClean="0">
                <a:solidFill>
                  <a:prstClr val="black"/>
                </a:solidFill>
                <a:latin typeface="Calibri" panose="020F0502020204030204" pitchFamily="34" charset="0"/>
                <a:ea typeface="華康儷中黑" panose="020B0509000000000000" pitchFamily="49" charset="-120"/>
              </a:rPr>
              <a:t>梨</a:t>
            </a:r>
            <a:r>
              <a:rPr lang="en-US" altLang="zh-TW" sz="2200" dirty="0" smtClean="0">
                <a:solidFill>
                  <a:prstClr val="black"/>
                </a:solidFill>
                <a:latin typeface="Calibri" panose="020F0502020204030204" pitchFamily="34" charset="0"/>
                <a:ea typeface="華康儷中黑" panose="020B0509000000000000" pitchFamily="49" charset="-120"/>
              </a:rPr>
              <a:t>		</a:t>
            </a:r>
          </a:p>
          <a:p>
            <a:pPr>
              <a:spcBef>
                <a:spcPts val="600"/>
              </a:spcBef>
              <a:buFont typeface="+mj-lt"/>
              <a:buAutoNum type="arabicPeriod"/>
            </a:pPr>
            <a:r>
              <a:rPr lang="zh-TW" altLang="en-US" sz="2200" dirty="0">
                <a:solidFill>
                  <a:prstClr val="black"/>
                </a:solidFill>
                <a:latin typeface="Calibri" panose="020F0502020204030204" pitchFamily="34" charset="0"/>
                <a:ea typeface="華康儷中黑" panose="020B0509000000000000" pitchFamily="49" charset="-120"/>
              </a:rPr>
              <a:t>奇異果</a:t>
            </a:r>
            <a:r>
              <a:rPr lang="en-US" altLang="zh-TW" sz="2200" dirty="0" smtClean="0">
                <a:solidFill>
                  <a:prstClr val="black"/>
                </a:solidFill>
                <a:latin typeface="Calibri" panose="020F0502020204030204" pitchFamily="34" charset="0"/>
                <a:ea typeface="華康儷中黑" panose="020B0509000000000000" pitchFamily="49" charset="-120"/>
              </a:rPr>
              <a:t>		</a:t>
            </a:r>
            <a:r>
              <a:rPr lang="en-US" sz="2200" dirty="0">
                <a:solidFill>
                  <a:prstClr val="black"/>
                </a:solidFill>
                <a:latin typeface="Calibri" panose="020F0502020204030204" pitchFamily="34" charset="0"/>
                <a:ea typeface="華康儷中黑" panose="020B0509000000000000" pitchFamily="49" charset="-120"/>
              </a:rPr>
              <a:t> </a:t>
            </a:r>
            <a:r>
              <a:rPr lang="en-US" altLang="zh-TW" sz="2200" dirty="0" smtClean="0">
                <a:solidFill>
                  <a:prstClr val="black"/>
                </a:solidFill>
                <a:latin typeface="Calibri" panose="020F0502020204030204" pitchFamily="34" charset="0"/>
                <a:ea typeface="華康儷中黑" panose="020B0509000000000000" pitchFamily="49" charset="-120"/>
              </a:rPr>
              <a:t>		</a:t>
            </a:r>
          </a:p>
        </p:txBody>
      </p:sp>
      <p:sp>
        <p:nvSpPr>
          <p:cNvPr id="22" name="Text Placeholder 5"/>
          <p:cNvSpPr txBox="1">
            <a:spLocks/>
          </p:cNvSpPr>
          <p:nvPr/>
        </p:nvSpPr>
        <p:spPr>
          <a:xfrm>
            <a:off x="3200400" y="1600200"/>
            <a:ext cx="6172200" cy="1993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US" sz="2200" dirty="0" smtClean="0">
                <a:solidFill>
                  <a:prstClr val="black"/>
                </a:solidFill>
                <a:latin typeface="Calibri" panose="020F0502020204030204" pitchFamily="34" charset="0"/>
                <a:ea typeface="華康儷中黑" panose="020B0509000000000000" pitchFamily="49" charset="-120"/>
              </a:rPr>
              <a:t>INGREDIENTS:</a:t>
            </a:r>
          </a:p>
          <a:p>
            <a:pPr>
              <a:spcBef>
                <a:spcPts val="600"/>
              </a:spcBef>
              <a:buFont typeface="+mj-lt"/>
              <a:buAutoNum type="arabicPeriod"/>
            </a:pPr>
            <a:r>
              <a:rPr lang="en-US" sz="2200" dirty="0" err="1" smtClean="0">
                <a:solidFill>
                  <a:prstClr val="black"/>
                </a:solidFill>
                <a:latin typeface="Calibri" panose="020F0502020204030204" pitchFamily="34" charset="0"/>
                <a:ea typeface="華康儷中黑" panose="020B0509000000000000" pitchFamily="49" charset="-120"/>
              </a:rPr>
              <a:t>Frusanté</a:t>
            </a:r>
            <a:r>
              <a:rPr lang="en-US" sz="2200" dirty="0" smtClean="0">
                <a:solidFill>
                  <a:prstClr val="black"/>
                </a:solidFill>
                <a:latin typeface="Calibri" panose="020F0502020204030204" pitchFamily="34" charset="0"/>
                <a:ea typeface="華康儷中黑" panose="020B0509000000000000" pitchFamily="49" charset="-120"/>
              </a:rPr>
              <a:t>®		</a:t>
            </a:r>
          </a:p>
          <a:p>
            <a:pPr>
              <a:spcBef>
                <a:spcPts val="600"/>
              </a:spcBef>
              <a:buFont typeface="+mj-lt"/>
              <a:buAutoNum type="arabicPeriod"/>
            </a:pPr>
            <a:r>
              <a:rPr lang="en-US" altLang="zh-TW" sz="2200" dirty="0" smtClean="0">
                <a:solidFill>
                  <a:prstClr val="black"/>
                </a:solidFill>
                <a:latin typeface="Calibri" panose="020F0502020204030204" pitchFamily="34" charset="0"/>
                <a:ea typeface="華康儷中黑" panose="020B0509000000000000" pitchFamily="49" charset="-120"/>
              </a:rPr>
              <a:t>Water</a:t>
            </a:r>
            <a:r>
              <a:rPr lang="en-US" sz="2200" dirty="0" smtClean="0">
                <a:solidFill>
                  <a:prstClr val="black"/>
                </a:solidFill>
                <a:latin typeface="Calibri" panose="020F0502020204030204" pitchFamily="34" charset="0"/>
                <a:ea typeface="華康儷中黑" panose="020B0509000000000000" pitchFamily="49" charset="-120"/>
              </a:rPr>
              <a:t>	</a:t>
            </a:r>
            <a:r>
              <a:rPr lang="en-US" sz="2200" dirty="0">
                <a:solidFill>
                  <a:prstClr val="black"/>
                </a:solidFill>
                <a:latin typeface="Calibri" panose="020F0502020204030204" pitchFamily="34" charset="0"/>
                <a:ea typeface="華康儷中黑" panose="020B0509000000000000" pitchFamily="49" charset="-120"/>
              </a:rPr>
              <a:t>	</a:t>
            </a:r>
            <a:endParaRPr lang="en-US" sz="2200" dirty="0" smtClean="0">
              <a:solidFill>
                <a:prstClr val="black"/>
              </a:solidFill>
              <a:latin typeface="Calibri" panose="020F0502020204030204" pitchFamily="34" charset="0"/>
              <a:ea typeface="華康儷中黑" panose="020B0509000000000000" pitchFamily="49" charset="-120"/>
            </a:endParaRPr>
          </a:p>
          <a:p>
            <a:pPr>
              <a:spcBef>
                <a:spcPts val="600"/>
              </a:spcBef>
              <a:buFont typeface="+mj-lt"/>
              <a:buAutoNum type="arabicPeriod"/>
            </a:pPr>
            <a:r>
              <a:rPr lang="en-US" sz="2200" dirty="0" smtClean="0">
                <a:solidFill>
                  <a:prstClr val="black"/>
                </a:solidFill>
                <a:latin typeface="Calibri" panose="020F0502020204030204" pitchFamily="34" charset="0"/>
                <a:ea typeface="華康儷中黑" panose="020B0509000000000000" pitchFamily="49" charset="-120"/>
              </a:rPr>
              <a:t>Strawberry Milk	</a:t>
            </a:r>
          </a:p>
          <a:p>
            <a:pPr>
              <a:spcBef>
                <a:spcPts val="600"/>
              </a:spcBef>
              <a:buFont typeface="+mj-lt"/>
              <a:buAutoNum type="arabicPeriod"/>
            </a:pPr>
            <a:r>
              <a:rPr lang="en-US" sz="2200" dirty="0" smtClean="0">
                <a:solidFill>
                  <a:prstClr val="black"/>
                </a:solidFill>
                <a:latin typeface="Calibri" panose="020F0502020204030204" pitchFamily="34" charset="0"/>
                <a:ea typeface="華康儷中黑" panose="020B0509000000000000" pitchFamily="49" charset="-120"/>
              </a:rPr>
              <a:t>Ice Cube		</a:t>
            </a:r>
          </a:p>
          <a:p>
            <a:pPr>
              <a:spcBef>
                <a:spcPts val="600"/>
              </a:spcBef>
              <a:buFont typeface="+mj-lt"/>
              <a:buAutoNum type="arabicPeriod"/>
            </a:pPr>
            <a:r>
              <a:rPr lang="en-US" sz="2200" dirty="0" smtClean="0">
                <a:solidFill>
                  <a:prstClr val="black"/>
                </a:solidFill>
                <a:latin typeface="Calibri" panose="020F0502020204030204" pitchFamily="34" charset="0"/>
                <a:ea typeface="華康儷中黑" panose="020B0509000000000000" pitchFamily="49" charset="-120"/>
              </a:rPr>
              <a:t>Banana		</a:t>
            </a:r>
          </a:p>
          <a:p>
            <a:pPr>
              <a:spcBef>
                <a:spcPts val="600"/>
              </a:spcBef>
              <a:buFont typeface="+mj-lt"/>
              <a:buAutoNum type="arabicPeriod"/>
            </a:pPr>
            <a:r>
              <a:rPr lang="en-US" sz="2200" dirty="0" smtClean="0">
                <a:solidFill>
                  <a:prstClr val="black"/>
                </a:solidFill>
                <a:latin typeface="Calibri" panose="020F0502020204030204" pitchFamily="34" charset="0"/>
                <a:ea typeface="華康儷中黑" panose="020B0509000000000000" pitchFamily="49" charset="-120"/>
              </a:rPr>
              <a:t>Mango		</a:t>
            </a:r>
          </a:p>
          <a:p>
            <a:pPr>
              <a:spcBef>
                <a:spcPts val="600"/>
              </a:spcBef>
              <a:buFont typeface="+mj-lt"/>
              <a:buAutoNum type="arabicPeriod"/>
            </a:pPr>
            <a:r>
              <a:rPr lang="en-US" sz="2200" dirty="0" smtClean="0">
                <a:solidFill>
                  <a:prstClr val="black"/>
                </a:solidFill>
                <a:latin typeface="Calibri" panose="020F0502020204030204" pitchFamily="34" charset="0"/>
                <a:ea typeface="華康儷中黑" panose="020B0509000000000000" pitchFamily="49" charset="-120"/>
              </a:rPr>
              <a:t>Strawberry		</a:t>
            </a:r>
          </a:p>
          <a:p>
            <a:pPr>
              <a:spcBef>
                <a:spcPts val="600"/>
              </a:spcBef>
              <a:buFont typeface="+mj-lt"/>
              <a:buAutoNum type="arabicPeriod"/>
            </a:pPr>
            <a:r>
              <a:rPr lang="en-US" sz="2200" dirty="0" smtClean="0">
                <a:solidFill>
                  <a:prstClr val="black"/>
                </a:solidFill>
                <a:latin typeface="Calibri" panose="020F0502020204030204" pitchFamily="34" charset="0"/>
                <a:ea typeface="華康儷中黑" panose="020B0509000000000000" pitchFamily="49" charset="-120"/>
              </a:rPr>
              <a:t>Kiwi						 </a:t>
            </a:r>
          </a:p>
        </p:txBody>
      </p:sp>
    </p:spTree>
    <p:extLst>
      <p:ext uri="{BB962C8B-B14F-4D97-AF65-F5344CB8AC3E}">
        <p14:creationId xmlns:p14="http://schemas.microsoft.com/office/powerpoint/2010/main" val="38342862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 y="152400"/>
            <a:ext cx="8915400" cy="961572"/>
          </a:xfrm>
          <a:prstGeom prst="rect">
            <a:avLst/>
          </a:prstGeom>
        </p:spPr>
        <p:txBody>
          <a:bodyPr vert="horz" lIns="91440" tIns="45720" rIns="91440" bIns="45720" rtlCol="0" anchor="ctr">
            <a:noAutofit/>
          </a:bodyPr>
          <a:lstStyle/>
          <a:p>
            <a:pPr>
              <a:spcBef>
                <a:spcPct val="0"/>
              </a:spcBef>
              <a:defRPr/>
            </a:pPr>
            <a:r>
              <a:rPr lang="en-US" sz="3600" b="1" dirty="0">
                <a:solidFill>
                  <a:prstClr val="black"/>
                </a:solidFill>
                <a:latin typeface="Blue Highway Linocut" pitchFamily="2" charset="0"/>
                <a:ea typeface="華康儷中黑" pitchFamily="49" charset="-120"/>
              </a:rPr>
              <a:t>NO. 5: </a:t>
            </a:r>
            <a:r>
              <a:rPr lang="en-US" sz="3600" dirty="0" err="1">
                <a:solidFill>
                  <a:prstClr val="black"/>
                </a:solidFill>
                <a:latin typeface="Blue Highway Linocut" pitchFamily="2" charset="0"/>
                <a:ea typeface="華康儷中黑" pitchFamily="49" charset="-120"/>
              </a:rPr>
              <a:t>Frusanté</a:t>
            </a:r>
            <a:r>
              <a:rPr lang="zh-TW" altLang="en-US" sz="3600" dirty="0">
                <a:solidFill>
                  <a:prstClr val="black"/>
                </a:solidFill>
                <a:ea typeface="華康儷中黑" pitchFamily="49" charset="-120"/>
              </a:rPr>
              <a:t>活力早餐飲</a:t>
            </a:r>
            <a:endParaRPr lang="en-US" altLang="zh-TW" sz="3600" dirty="0">
              <a:solidFill>
                <a:prstClr val="black"/>
              </a:solidFill>
              <a:ea typeface="華康儷中黑" pitchFamily="49" charset="-120"/>
            </a:endParaRPr>
          </a:p>
          <a:p>
            <a:pPr>
              <a:spcBef>
                <a:spcPct val="0"/>
              </a:spcBef>
              <a:defRPr/>
            </a:pPr>
            <a:r>
              <a:rPr lang="en-US" sz="3600" dirty="0">
                <a:solidFill>
                  <a:prstClr val="black"/>
                </a:solidFill>
                <a:latin typeface="Blue Highway Linocut" pitchFamily="2" charset="0"/>
                <a:ea typeface="華康儷中黑" pitchFamily="49" charset="-120"/>
              </a:rPr>
              <a:t>		</a:t>
            </a:r>
          </a:p>
        </p:txBody>
      </p:sp>
      <p:pic>
        <p:nvPicPr>
          <p:cNvPr id="7" name="Picture 6" descr="Shop.comPoweredbyMarketHongKong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6535226"/>
            <a:ext cx="1153749" cy="246574"/>
          </a:xfrm>
          <a:prstGeom prst="rect">
            <a:avLst/>
          </a:prstGeom>
        </p:spPr>
      </p:pic>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366777" y="6499860"/>
            <a:ext cx="666871" cy="3581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Product_SC\Communications\Graphics\Products Logo\Frusante_PN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6658" y="189047"/>
            <a:ext cx="1325883" cy="74676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28600" y="5896428"/>
            <a:ext cx="8915400" cy="961572"/>
          </a:xfrm>
          <a:prstGeom prst="rect">
            <a:avLst/>
          </a:prstGeom>
        </p:spPr>
        <p:txBody>
          <a:bodyPr vert="horz" lIns="91440" tIns="45720" rIns="91440" bIns="45720" rtlCol="0" anchor="ctr">
            <a:normAutofit fontScale="90000" lnSpcReduction="20000"/>
          </a:bodyPr>
          <a:lstStyle/>
          <a:p>
            <a:pPr algn="r">
              <a:spcBef>
                <a:spcPct val="0"/>
              </a:spcBef>
              <a:defRPr/>
            </a:pPr>
            <a:r>
              <a:rPr lang="zh-TW" altLang="en-US" sz="3800" dirty="0">
                <a:solidFill>
                  <a:prstClr val="black"/>
                </a:solidFill>
                <a:latin typeface="Blue Highway Linocut" pitchFamily="2" charset="0"/>
                <a:ea typeface="華康儷中黑" pitchFamily="49" charset="-120"/>
              </a:rPr>
              <a:t>活心果茶比賽一最後五強</a:t>
            </a:r>
            <a:endParaRPr lang="en-US" altLang="zh-TW" sz="3800" dirty="0">
              <a:solidFill>
                <a:prstClr val="black"/>
              </a:solidFill>
              <a:latin typeface="Blue Highway Linocut" pitchFamily="2" charset="0"/>
              <a:ea typeface="華康儷中黑" pitchFamily="49" charset="-120"/>
            </a:endParaRPr>
          </a:p>
          <a:p>
            <a:pPr algn="r">
              <a:spcBef>
                <a:spcPct val="0"/>
              </a:spcBef>
              <a:defRPr/>
            </a:pPr>
            <a:r>
              <a:rPr lang="en-US" sz="3300" dirty="0" err="1">
                <a:solidFill>
                  <a:prstClr val="black"/>
                </a:solidFill>
                <a:latin typeface="Blue Highway Linocut" pitchFamily="2" charset="0"/>
                <a:ea typeface="華康儷中黑" pitchFamily="49" charset="-120"/>
              </a:rPr>
              <a:t>Frusanté</a:t>
            </a:r>
            <a:r>
              <a:rPr lang="en-US" sz="3300" dirty="0">
                <a:solidFill>
                  <a:prstClr val="black"/>
                </a:solidFill>
                <a:latin typeface="Blue Highway Linocut" pitchFamily="2" charset="0"/>
                <a:ea typeface="華康儷中黑" pitchFamily="49" charset="-120"/>
              </a:rPr>
              <a:t> Contest – 5 Finalists</a:t>
            </a:r>
          </a:p>
        </p:txBody>
      </p:sp>
      <p:sp>
        <p:nvSpPr>
          <p:cNvPr id="14" name="Title 1"/>
          <p:cNvSpPr txBox="1">
            <a:spLocks/>
          </p:cNvSpPr>
          <p:nvPr/>
        </p:nvSpPr>
        <p:spPr>
          <a:xfrm>
            <a:off x="1219200" y="638628"/>
            <a:ext cx="5334000" cy="961572"/>
          </a:xfrm>
          <a:prstGeom prst="rect">
            <a:avLst/>
          </a:prstGeom>
        </p:spPr>
        <p:txBody>
          <a:bodyPr vert="horz" lIns="91440" tIns="45720" rIns="91440" bIns="45720" rtlCol="0" anchor="ctr">
            <a:normAutofit fontScale="90000" lnSpcReduction="20000"/>
          </a:bodyPr>
          <a:lstStyle/>
          <a:p>
            <a:pPr>
              <a:spcBef>
                <a:spcPct val="0"/>
              </a:spcBef>
              <a:defRPr/>
            </a:pPr>
            <a:r>
              <a:rPr lang="en-US" sz="4000" dirty="0" err="1">
                <a:solidFill>
                  <a:prstClr val="black"/>
                </a:solidFill>
                <a:latin typeface="Blue Highway Linocut" pitchFamily="2" charset="0"/>
                <a:ea typeface="華康儷中黑" pitchFamily="49" charset="-120"/>
              </a:rPr>
              <a:t>Frusanté</a:t>
            </a:r>
            <a:r>
              <a:rPr lang="en-US" sz="4000" dirty="0">
                <a:solidFill>
                  <a:prstClr val="black"/>
                </a:solidFill>
                <a:latin typeface="Blue Highway Linocut" pitchFamily="2" charset="0"/>
                <a:ea typeface="華康儷中黑" pitchFamily="49" charset="-120"/>
              </a:rPr>
              <a:t> Energy Drink</a:t>
            </a:r>
            <a:endParaRPr lang="en-US" altLang="zh-TW" sz="3800" dirty="0">
              <a:solidFill>
                <a:prstClr val="black"/>
              </a:solidFill>
              <a:latin typeface="Blue Highway Linocut" pitchFamily="2" charset="0"/>
              <a:ea typeface="華康儷中黑" pitchFamily="49" charset="-120"/>
            </a:endParaRPr>
          </a:p>
          <a:p>
            <a:pPr>
              <a:spcBef>
                <a:spcPct val="0"/>
              </a:spcBef>
              <a:defRPr/>
            </a:pPr>
            <a:r>
              <a:rPr lang="en-US" sz="3800" dirty="0">
                <a:solidFill>
                  <a:prstClr val="black"/>
                </a:solidFill>
                <a:latin typeface="Blue Highway Linocut" pitchFamily="2" charset="0"/>
                <a:ea typeface="華康儷中黑" pitchFamily="49" charset="-120"/>
              </a:rPr>
              <a:t>		</a:t>
            </a:r>
            <a:endParaRPr lang="en-US" sz="3300" dirty="0">
              <a:solidFill>
                <a:prstClr val="black"/>
              </a:solidFill>
              <a:latin typeface="Blue Highway Linocut" pitchFamily="2" charset="0"/>
              <a:ea typeface="華康儷中黑" pitchFamily="49" charset="-120"/>
            </a:endParaRPr>
          </a:p>
        </p:txBody>
      </p:sp>
      <p:sp>
        <p:nvSpPr>
          <p:cNvPr id="18" name="Text Placeholder 5"/>
          <p:cNvSpPr txBox="1">
            <a:spLocks/>
          </p:cNvSpPr>
          <p:nvPr/>
        </p:nvSpPr>
        <p:spPr>
          <a:xfrm>
            <a:off x="533400" y="1524000"/>
            <a:ext cx="6629400" cy="1993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zh-TW" altLang="en-US" sz="2400" dirty="0">
                <a:solidFill>
                  <a:prstClr val="black"/>
                </a:solidFill>
                <a:latin typeface="Calibri" panose="020F0502020204030204" pitchFamily="34" charset="0"/>
                <a:ea typeface="華康儷中黑" panose="020B0509000000000000" pitchFamily="49" charset="-120"/>
              </a:rPr>
              <a:t>材料： </a:t>
            </a:r>
            <a:endParaRPr lang="en-US" sz="2400" dirty="0" smtClean="0">
              <a:solidFill>
                <a:prstClr val="black"/>
              </a:solidFill>
              <a:latin typeface="Calibri" panose="020F0502020204030204" pitchFamily="34" charset="0"/>
              <a:ea typeface="華康儷中黑" panose="020B0509000000000000" pitchFamily="49" charset="-120"/>
            </a:endParaRPr>
          </a:p>
          <a:p>
            <a:pPr>
              <a:spcBef>
                <a:spcPts val="0"/>
              </a:spcBef>
              <a:buFont typeface="+mj-lt"/>
              <a:buAutoNum type="arabicPeriod"/>
            </a:pPr>
            <a:r>
              <a:rPr lang="en-US" sz="2400" dirty="0" err="1" smtClean="0">
                <a:solidFill>
                  <a:prstClr val="black"/>
                </a:solidFill>
                <a:latin typeface="Calibri" panose="020F0502020204030204" pitchFamily="34" charset="0"/>
                <a:ea typeface="華康儷中黑" panose="020B0509000000000000" pitchFamily="49" charset="-120"/>
              </a:rPr>
              <a:t>Frusanté</a:t>
            </a:r>
            <a:r>
              <a:rPr lang="en-US" sz="2400" dirty="0" smtClean="0">
                <a:solidFill>
                  <a:prstClr val="black"/>
                </a:solidFill>
                <a:latin typeface="Calibri" panose="020F0502020204030204" pitchFamily="34" charset="0"/>
                <a:ea typeface="華康儷中黑" panose="020B0509000000000000" pitchFamily="49" charset="-120"/>
              </a:rPr>
              <a:t>®</a:t>
            </a:r>
            <a:r>
              <a:rPr lang="zh-TW" altLang="en-US" sz="2400" dirty="0" smtClean="0">
                <a:solidFill>
                  <a:prstClr val="black"/>
                </a:solidFill>
                <a:latin typeface="Calibri" panose="020F0502020204030204" pitchFamily="34" charset="0"/>
                <a:ea typeface="華康儷中黑" panose="020B0509000000000000" pitchFamily="49" charset="-120"/>
              </a:rPr>
              <a:t>活</a:t>
            </a:r>
            <a:r>
              <a:rPr lang="zh-TW" altLang="en-US" sz="2400" dirty="0">
                <a:solidFill>
                  <a:prstClr val="black"/>
                </a:solidFill>
                <a:latin typeface="Calibri" panose="020F0502020204030204" pitchFamily="34" charset="0"/>
                <a:ea typeface="華康儷中黑" panose="020B0509000000000000" pitchFamily="49" charset="-120"/>
              </a:rPr>
              <a:t>心果茶</a:t>
            </a:r>
            <a:r>
              <a:rPr lang="en-US" sz="2400" dirty="0" smtClean="0">
                <a:solidFill>
                  <a:prstClr val="black"/>
                </a:solidFill>
                <a:latin typeface="Calibri" panose="020F0502020204030204" pitchFamily="34" charset="0"/>
                <a:ea typeface="華康儷中黑" panose="020B0509000000000000" pitchFamily="49" charset="-120"/>
              </a:rPr>
              <a:t>		</a:t>
            </a:r>
          </a:p>
          <a:p>
            <a:pPr>
              <a:spcBef>
                <a:spcPts val="0"/>
              </a:spcBef>
              <a:buFont typeface="+mj-lt"/>
              <a:buAutoNum type="arabicPeriod"/>
            </a:pPr>
            <a:r>
              <a:rPr lang="en-US" altLang="zh-TW" sz="2400" dirty="0" smtClean="0">
                <a:solidFill>
                  <a:prstClr val="black"/>
                </a:solidFill>
                <a:latin typeface="Calibri" panose="020F0502020204030204" pitchFamily="34" charset="0"/>
                <a:ea typeface="華康儷中黑" panose="020B0509000000000000" pitchFamily="49" charset="-120"/>
              </a:rPr>
              <a:t>Ultimate </a:t>
            </a:r>
            <a:r>
              <a:rPr lang="en-US" altLang="zh-TW" sz="2400" dirty="0">
                <a:solidFill>
                  <a:prstClr val="black"/>
                </a:solidFill>
                <a:latin typeface="Calibri" panose="020F0502020204030204" pitchFamily="34" charset="0"/>
                <a:ea typeface="華康儷中黑" panose="020B0509000000000000" pitchFamily="49" charset="-120"/>
              </a:rPr>
              <a:t>Aloe</a:t>
            </a:r>
            <a:r>
              <a:rPr lang="el-GR" sz="2400" dirty="0">
                <a:solidFill>
                  <a:prstClr val="black"/>
                </a:solidFill>
                <a:latin typeface="Calibri" panose="020F0502020204030204" pitchFamily="34" charset="0"/>
                <a:ea typeface="華康儷中黑" panose="020B0509000000000000" pitchFamily="49" charset="-120"/>
                <a:cs typeface="Times New Roman"/>
              </a:rPr>
              <a:t>™</a:t>
            </a:r>
            <a:r>
              <a:rPr lang="zh-TW" altLang="en-US" sz="2400" dirty="0">
                <a:solidFill>
                  <a:prstClr val="black"/>
                </a:solidFill>
                <a:latin typeface="Calibri" panose="020F0502020204030204" pitchFamily="34" charset="0"/>
                <a:ea typeface="華康儷中黑" panose="020B0509000000000000" pitchFamily="49" charset="-120"/>
              </a:rPr>
              <a:t>蘆薈汁－原味</a:t>
            </a:r>
            <a:r>
              <a:rPr lang="en-US" sz="2400" dirty="0">
                <a:solidFill>
                  <a:prstClr val="black"/>
                </a:solidFill>
                <a:latin typeface="Calibri" panose="020F0502020204030204" pitchFamily="34" charset="0"/>
                <a:ea typeface="華康儷中黑" panose="020B0509000000000000" pitchFamily="49" charset="-120"/>
              </a:rPr>
              <a:t>	</a:t>
            </a:r>
            <a:endParaRPr lang="en-US" sz="2400" dirty="0" smtClean="0">
              <a:solidFill>
                <a:prstClr val="black"/>
              </a:solidFill>
              <a:latin typeface="Calibri" panose="020F0502020204030204" pitchFamily="34" charset="0"/>
              <a:ea typeface="華康儷中黑" panose="020B0509000000000000" pitchFamily="49" charset="-120"/>
            </a:endParaRPr>
          </a:p>
          <a:p>
            <a:pPr>
              <a:spcBef>
                <a:spcPts val="0"/>
              </a:spcBef>
              <a:buFont typeface="+mj-lt"/>
              <a:buAutoNum type="arabicPeriod"/>
            </a:pPr>
            <a:r>
              <a:rPr lang="zh-CN" altLang="en-US" sz="2400" dirty="0" smtClean="0">
                <a:solidFill>
                  <a:prstClr val="black"/>
                </a:solidFill>
                <a:latin typeface="Calibri" panose="020F0502020204030204" pitchFamily="34" charset="0"/>
                <a:ea typeface="華康儷中黑" panose="020B0509000000000000" pitchFamily="49" charset="-120"/>
              </a:rPr>
              <a:t>青瓜</a:t>
            </a:r>
            <a:r>
              <a:rPr lang="en-US" altLang="zh-TW" sz="2400" dirty="0" smtClean="0">
                <a:solidFill>
                  <a:prstClr val="black"/>
                </a:solidFill>
                <a:latin typeface="Calibri" panose="020F0502020204030204" pitchFamily="34" charset="0"/>
                <a:ea typeface="華康儷中黑" panose="020B0509000000000000" pitchFamily="49" charset="-120"/>
              </a:rPr>
              <a:t>				</a:t>
            </a:r>
            <a:endParaRPr lang="en-US" altLang="zh-TW" sz="2400" dirty="0">
              <a:solidFill>
                <a:prstClr val="black"/>
              </a:solidFill>
              <a:latin typeface="Calibri" panose="020F0502020204030204" pitchFamily="34" charset="0"/>
              <a:ea typeface="華康儷中黑" panose="020B0509000000000000" pitchFamily="49" charset="-120"/>
            </a:endParaRPr>
          </a:p>
          <a:p>
            <a:pPr>
              <a:spcBef>
                <a:spcPts val="0"/>
              </a:spcBef>
              <a:buFont typeface="+mj-lt"/>
              <a:buAutoNum type="arabicPeriod"/>
            </a:pPr>
            <a:r>
              <a:rPr lang="zh-TW" altLang="en-US" sz="2400" dirty="0">
                <a:solidFill>
                  <a:prstClr val="black"/>
                </a:solidFill>
                <a:latin typeface="Calibri" panose="020F0502020204030204" pitchFamily="34" charset="0"/>
                <a:ea typeface="華康儷中黑" panose="020B0509000000000000" pitchFamily="49" charset="-120"/>
              </a:rPr>
              <a:t>西芹</a:t>
            </a:r>
            <a:r>
              <a:rPr lang="en-US" sz="2400" dirty="0">
                <a:solidFill>
                  <a:prstClr val="black"/>
                </a:solidFill>
                <a:latin typeface="Calibri" panose="020F0502020204030204" pitchFamily="34" charset="0"/>
                <a:ea typeface="華康儷中黑" panose="020B0509000000000000" pitchFamily="49" charset="-120"/>
              </a:rPr>
              <a:t>				</a:t>
            </a:r>
          </a:p>
        </p:txBody>
      </p:sp>
      <p:sp>
        <p:nvSpPr>
          <p:cNvPr id="19" name="Text Placeholder 5"/>
          <p:cNvSpPr txBox="1">
            <a:spLocks/>
          </p:cNvSpPr>
          <p:nvPr/>
        </p:nvSpPr>
        <p:spPr>
          <a:xfrm>
            <a:off x="533400" y="3585688"/>
            <a:ext cx="6172200" cy="1993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400" dirty="0" smtClean="0">
                <a:solidFill>
                  <a:prstClr val="black"/>
                </a:solidFill>
                <a:latin typeface="Calibri" panose="020F0502020204030204" pitchFamily="34" charset="0"/>
                <a:ea typeface="華康儷中黑" panose="020B0509000000000000" pitchFamily="49" charset="-120"/>
              </a:rPr>
              <a:t>INGREDIENTS:</a:t>
            </a:r>
          </a:p>
          <a:p>
            <a:pPr>
              <a:spcBef>
                <a:spcPts val="0"/>
              </a:spcBef>
              <a:buFont typeface="+mj-lt"/>
              <a:buAutoNum type="arabicPeriod"/>
            </a:pPr>
            <a:r>
              <a:rPr lang="en-US" sz="2400" dirty="0" err="1" smtClean="0">
                <a:solidFill>
                  <a:prstClr val="black"/>
                </a:solidFill>
                <a:latin typeface="Calibri" panose="020F0502020204030204" pitchFamily="34" charset="0"/>
                <a:ea typeface="華康儷中黑" panose="020B0509000000000000" pitchFamily="49" charset="-120"/>
              </a:rPr>
              <a:t>Frusanté</a:t>
            </a:r>
            <a:r>
              <a:rPr lang="en-US" sz="2400" dirty="0" smtClean="0">
                <a:solidFill>
                  <a:prstClr val="black"/>
                </a:solidFill>
                <a:latin typeface="Calibri" panose="020F0502020204030204" pitchFamily="34" charset="0"/>
                <a:ea typeface="華康儷中黑" panose="020B0509000000000000" pitchFamily="49" charset="-120"/>
              </a:rPr>
              <a:t>®			</a:t>
            </a:r>
          </a:p>
          <a:p>
            <a:pPr>
              <a:buFont typeface="+mj-lt"/>
              <a:buAutoNum type="arabicPeriod"/>
            </a:pPr>
            <a:r>
              <a:rPr lang="en-US" altLang="zh-TW" sz="2400" dirty="0">
                <a:solidFill>
                  <a:prstClr val="black"/>
                </a:solidFill>
                <a:latin typeface="Calibri" panose="020F0502020204030204" pitchFamily="34" charset="0"/>
                <a:ea typeface="華康儷中黑" panose="020B0509000000000000" pitchFamily="49" charset="-120"/>
              </a:rPr>
              <a:t>Ultimate Aloe</a:t>
            </a:r>
            <a:r>
              <a:rPr lang="el-GR" sz="2400" dirty="0">
                <a:solidFill>
                  <a:prstClr val="black"/>
                </a:solidFill>
                <a:latin typeface="Calibri" panose="020F0502020204030204" pitchFamily="34" charset="0"/>
                <a:ea typeface="華康儷中黑" panose="020B0509000000000000" pitchFamily="49" charset="-120"/>
                <a:cs typeface="Times New Roman"/>
              </a:rPr>
              <a:t>™</a:t>
            </a:r>
            <a:r>
              <a:rPr lang="en-US" sz="2400" dirty="0">
                <a:solidFill>
                  <a:prstClr val="black"/>
                </a:solidFill>
                <a:latin typeface="Calibri" panose="020F0502020204030204" pitchFamily="34" charset="0"/>
                <a:ea typeface="華康儷中黑" panose="020B0509000000000000" pitchFamily="49" charset="-120"/>
                <a:cs typeface="Times New Roman"/>
              </a:rPr>
              <a:t> Natural Flavor</a:t>
            </a:r>
            <a:r>
              <a:rPr lang="en-US" sz="2400" dirty="0">
                <a:solidFill>
                  <a:prstClr val="black"/>
                </a:solidFill>
                <a:latin typeface="Calibri" panose="020F0502020204030204" pitchFamily="34" charset="0"/>
                <a:ea typeface="華康儷中黑" panose="020B0509000000000000" pitchFamily="49" charset="-120"/>
              </a:rPr>
              <a:t>	</a:t>
            </a:r>
            <a:endParaRPr lang="en-US" sz="2400" dirty="0" smtClean="0">
              <a:solidFill>
                <a:prstClr val="black"/>
              </a:solidFill>
              <a:latin typeface="Calibri" panose="020F0502020204030204" pitchFamily="34" charset="0"/>
              <a:ea typeface="華康儷中黑" panose="020B0509000000000000" pitchFamily="49" charset="-120"/>
            </a:endParaRPr>
          </a:p>
          <a:p>
            <a:pPr>
              <a:buFont typeface="+mj-lt"/>
              <a:buAutoNum type="arabicPeriod"/>
            </a:pPr>
            <a:r>
              <a:rPr lang="en-US" altLang="zh-TW" sz="2400" dirty="0" smtClean="0">
                <a:solidFill>
                  <a:prstClr val="black"/>
                </a:solidFill>
                <a:latin typeface="Calibri" panose="020F0502020204030204" pitchFamily="34" charset="0"/>
                <a:ea typeface="華康儷中黑" panose="020B0509000000000000" pitchFamily="49" charset="-120"/>
              </a:rPr>
              <a:t>Cucumber</a:t>
            </a:r>
            <a:r>
              <a:rPr lang="en-US" sz="2400" dirty="0">
                <a:solidFill>
                  <a:prstClr val="black"/>
                </a:solidFill>
                <a:latin typeface="Calibri" panose="020F0502020204030204" pitchFamily="34" charset="0"/>
                <a:ea typeface="華康儷中黑" panose="020B0509000000000000" pitchFamily="49" charset="-120"/>
              </a:rPr>
              <a:t>			</a:t>
            </a:r>
          </a:p>
          <a:p>
            <a:pPr>
              <a:buFont typeface="+mj-lt"/>
              <a:buAutoNum type="arabicPeriod"/>
            </a:pPr>
            <a:r>
              <a:rPr lang="en-US" altLang="zh-TW" sz="2400" dirty="0">
                <a:solidFill>
                  <a:prstClr val="black"/>
                </a:solidFill>
                <a:latin typeface="Calibri" panose="020F0502020204030204" pitchFamily="34" charset="0"/>
                <a:ea typeface="華康儷中黑" panose="020B0509000000000000" pitchFamily="49" charset="-120"/>
              </a:rPr>
              <a:t>Celery</a:t>
            </a:r>
            <a:r>
              <a:rPr lang="en-US" sz="2400" dirty="0">
                <a:solidFill>
                  <a:prstClr val="black"/>
                </a:solidFill>
                <a:latin typeface="Calibri" panose="020F0502020204030204" pitchFamily="34" charset="0"/>
                <a:ea typeface="華康儷中黑" panose="020B0509000000000000" pitchFamily="49" charset="-120"/>
              </a:rPr>
              <a:t>			</a:t>
            </a:r>
            <a:r>
              <a:rPr lang="en-US" sz="2400" dirty="0" smtClean="0">
                <a:solidFill>
                  <a:prstClr val="black"/>
                </a:solidFill>
                <a:latin typeface="Calibri" panose="020F0502020204030204" pitchFamily="34" charset="0"/>
                <a:ea typeface="華康儷中黑" panose="020B0509000000000000" pitchFamily="49" charset="-120"/>
              </a:rPr>
              <a:t>	 </a:t>
            </a:r>
          </a:p>
        </p:txBody>
      </p:sp>
      <p:pic>
        <p:nvPicPr>
          <p:cNvPr id="20" name="Picture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15001" y="1524000"/>
            <a:ext cx="2895600" cy="3976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16876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228600" y="228600"/>
            <a:ext cx="8915400" cy="990600"/>
          </a:xfrm>
          <a:prstGeom prst="rect">
            <a:avLst/>
          </a:prstGeom>
        </p:spPr>
        <p:txBody>
          <a:bodyPr vert="horz" lIns="91440" tIns="45720" rIns="91440" bIns="45720" rtlCol="0" anchor="ctr">
            <a:normAutofit fontScale="90000" lnSpcReduction="10000"/>
          </a:bodyPr>
          <a:lstStyle/>
          <a:p>
            <a:pPr>
              <a:spcBef>
                <a:spcPct val="0"/>
              </a:spcBef>
              <a:defRPr/>
            </a:pPr>
            <a:r>
              <a:rPr lang="zh-TW" altLang="en-US" sz="3800" dirty="0">
                <a:solidFill>
                  <a:prstClr val="white"/>
                </a:solidFill>
                <a:effectLst>
                  <a:outerShdw blurRad="38100" dist="38100" dir="2700000" algn="tl">
                    <a:srgbClr val="000000">
                      <a:alpha val="43137"/>
                    </a:srgbClr>
                  </a:outerShdw>
                </a:effectLst>
                <a:ea typeface="華康儷中黑" pitchFamily="49" charset="-120"/>
              </a:rPr>
              <a:t>最後五強優勝者－現場投票</a:t>
            </a:r>
            <a:endParaRPr lang="en-US" altLang="zh-TW" sz="3800" dirty="0">
              <a:solidFill>
                <a:prstClr val="white"/>
              </a:solidFill>
              <a:effectLst>
                <a:outerShdw blurRad="38100" dist="38100" dir="2700000" algn="tl">
                  <a:srgbClr val="000000">
                    <a:alpha val="43137"/>
                  </a:srgbClr>
                </a:outerShdw>
              </a:effectLst>
              <a:ea typeface="華康儷中黑" pitchFamily="49" charset="-120"/>
            </a:endParaRPr>
          </a:p>
          <a:p>
            <a:pPr>
              <a:spcBef>
                <a:spcPct val="0"/>
              </a:spcBef>
              <a:defRPr/>
            </a:pPr>
            <a:r>
              <a:rPr lang="en-US" sz="3300" dirty="0">
                <a:solidFill>
                  <a:prstClr val="white"/>
                </a:solidFill>
                <a:effectLst>
                  <a:outerShdw blurRad="38100" dist="38100" dir="2700000" algn="tl">
                    <a:srgbClr val="000000">
                      <a:alpha val="43137"/>
                    </a:srgbClr>
                  </a:outerShdw>
                </a:effectLst>
                <a:ea typeface="華康儷中黑" pitchFamily="49" charset="-120"/>
              </a:rPr>
              <a:t>5 Finalists – Online Voting</a:t>
            </a:r>
          </a:p>
        </p:txBody>
      </p:sp>
      <p:sp>
        <p:nvSpPr>
          <p:cNvPr id="2" name="TextBox 1"/>
          <p:cNvSpPr txBox="1"/>
          <p:nvPr/>
        </p:nvSpPr>
        <p:spPr>
          <a:xfrm>
            <a:off x="2590800" y="1600200"/>
            <a:ext cx="7162800" cy="2369880"/>
          </a:xfrm>
          <a:prstGeom prst="rect">
            <a:avLst/>
          </a:prstGeom>
          <a:noFill/>
        </p:spPr>
        <p:txBody>
          <a:bodyPr wrap="square" rtlCol="0">
            <a:spAutoFit/>
          </a:bodyPr>
          <a:lstStyle/>
          <a:p>
            <a:pPr marL="514350" indent="-514350">
              <a:buFont typeface="+mj-lt"/>
              <a:buAutoNum type="arabicPeriod"/>
            </a:pPr>
            <a:r>
              <a:rPr lang="zh-TW" altLang="en-US" sz="2600" dirty="0">
                <a:solidFill>
                  <a:prstClr val="white"/>
                </a:solidFill>
                <a:effectLst>
                  <a:outerShdw blurRad="38100" dist="38100" dir="2700000" algn="tl">
                    <a:srgbClr val="000000">
                      <a:alpha val="43137"/>
                    </a:srgbClr>
                  </a:outerShdw>
                </a:effectLst>
                <a:ea typeface="華康儷中黑" panose="020B0509000000000000" pitchFamily="49" charset="-120"/>
              </a:rPr>
              <a:t>到美安香港</a:t>
            </a:r>
            <a:r>
              <a:rPr lang="en-US" altLang="zh-TW" sz="2600" dirty="0" err="1">
                <a:solidFill>
                  <a:prstClr val="white"/>
                </a:solidFill>
                <a:effectLst>
                  <a:outerShdw blurRad="38100" dist="38100" dir="2700000" algn="tl">
                    <a:srgbClr val="000000">
                      <a:alpha val="43137"/>
                    </a:srgbClr>
                  </a:outerShdw>
                </a:effectLst>
                <a:ea typeface="華康儷中黑" panose="020B0509000000000000" pitchFamily="49" charset="-120"/>
              </a:rPr>
              <a:t>Isotonix</a:t>
            </a:r>
            <a:r>
              <a:rPr lang="en-US" altLang="zh-TW" sz="2600" dirty="0">
                <a:solidFill>
                  <a:prstClr val="white"/>
                </a:solidFill>
                <a:effectLst>
                  <a:outerShdw blurRad="38100" dist="38100" dir="2700000" algn="tl">
                    <a:srgbClr val="000000">
                      <a:alpha val="43137"/>
                    </a:srgbClr>
                  </a:outerShdw>
                </a:effectLst>
                <a:ea typeface="華康儷中黑" panose="020B0509000000000000" pitchFamily="49" charset="-120"/>
              </a:rPr>
              <a:t>® Facebook</a:t>
            </a:r>
            <a:r>
              <a:rPr lang="zh-TW" altLang="en-US" sz="2600" dirty="0">
                <a:solidFill>
                  <a:prstClr val="white"/>
                </a:solidFill>
                <a:effectLst>
                  <a:outerShdw blurRad="38100" dist="38100" dir="2700000" algn="tl">
                    <a:srgbClr val="000000">
                      <a:alpha val="43137"/>
                    </a:srgbClr>
                  </a:outerShdw>
                </a:effectLst>
                <a:ea typeface="華康儷中黑" panose="020B0509000000000000" pitchFamily="49" charset="-120"/>
              </a:rPr>
              <a:t>專頁一</a:t>
            </a:r>
            <a:r>
              <a:rPr lang="en-US" altLang="zh-TW" sz="2400" b="1" dirty="0">
                <a:solidFill>
                  <a:prstClr val="white"/>
                </a:solidFill>
                <a:effectLst>
                  <a:outerShdw blurRad="38100" dist="38100" dir="2700000" algn="tl">
                    <a:srgbClr val="000000">
                      <a:alpha val="43137"/>
                    </a:srgbClr>
                  </a:outerShdw>
                </a:effectLst>
                <a:ea typeface="華康儷中黑" panose="020B0509000000000000" pitchFamily="49" charset="-120"/>
              </a:rPr>
              <a:t>https://www.facebook.com/IsotonixMHK</a:t>
            </a:r>
          </a:p>
          <a:p>
            <a:pPr marL="514350" indent="-514350">
              <a:buFont typeface="+mj-lt"/>
              <a:buAutoNum type="arabicPeriod"/>
            </a:pPr>
            <a:r>
              <a:rPr lang="zh-TW" altLang="en-US" sz="2600" dirty="0">
                <a:solidFill>
                  <a:prstClr val="white"/>
                </a:solidFill>
                <a:effectLst>
                  <a:outerShdw blurRad="38100" dist="38100" dir="2700000" algn="tl">
                    <a:srgbClr val="000000">
                      <a:alpha val="43137"/>
                    </a:srgbClr>
                  </a:outerShdw>
                </a:effectLst>
                <a:ea typeface="華康儷中黑" panose="020B0509000000000000" pitchFamily="49" charset="-120"/>
              </a:rPr>
              <a:t>挑選及「讚好」最優、有創意及健康</a:t>
            </a:r>
            <a:r>
              <a:rPr lang="en-US" altLang="zh-TW" sz="2600" dirty="0">
                <a:solidFill>
                  <a:prstClr val="white"/>
                </a:solidFill>
                <a:effectLst>
                  <a:outerShdw blurRad="38100" dist="38100" dir="2700000" algn="tl">
                    <a:srgbClr val="000000">
                      <a:alpha val="43137"/>
                    </a:srgbClr>
                  </a:outerShdw>
                </a:effectLst>
                <a:ea typeface="華康儷中黑" panose="020B0509000000000000" pitchFamily="49" charset="-120"/>
              </a:rPr>
              <a:t/>
            </a:r>
            <a:br>
              <a:rPr lang="en-US" altLang="zh-TW" sz="2600" dirty="0">
                <a:solidFill>
                  <a:prstClr val="white"/>
                </a:solidFill>
                <a:effectLst>
                  <a:outerShdw blurRad="38100" dist="38100" dir="2700000" algn="tl">
                    <a:srgbClr val="000000">
                      <a:alpha val="43137"/>
                    </a:srgbClr>
                  </a:outerShdw>
                </a:effectLst>
                <a:ea typeface="華康儷中黑" panose="020B0509000000000000" pitchFamily="49" charset="-120"/>
              </a:rPr>
            </a:br>
            <a:r>
              <a:rPr lang="en-US" altLang="zh-TW" sz="2600" dirty="0" err="1">
                <a:solidFill>
                  <a:prstClr val="white"/>
                </a:solidFill>
                <a:effectLst>
                  <a:outerShdw blurRad="38100" dist="38100" dir="2700000" algn="tl">
                    <a:srgbClr val="000000">
                      <a:alpha val="43137"/>
                    </a:srgbClr>
                  </a:outerShdw>
                </a:effectLst>
                <a:ea typeface="華康儷中黑" panose="020B0509000000000000" pitchFamily="49" charset="-120"/>
              </a:rPr>
              <a:t>Frusanté</a:t>
            </a:r>
            <a:r>
              <a:rPr lang="en-US" altLang="zh-TW" sz="2600" dirty="0">
                <a:solidFill>
                  <a:prstClr val="white"/>
                </a:solidFill>
                <a:effectLst>
                  <a:outerShdw blurRad="38100" dist="38100" dir="2700000" algn="tl">
                    <a:srgbClr val="000000">
                      <a:alpha val="43137"/>
                    </a:srgbClr>
                  </a:outerShdw>
                </a:effectLst>
                <a:ea typeface="華康儷中黑" panose="020B0509000000000000" pitchFamily="49" charset="-120"/>
              </a:rPr>
              <a:t>®</a:t>
            </a:r>
            <a:r>
              <a:rPr lang="zh-TW" altLang="en-US" sz="2600" dirty="0">
                <a:solidFill>
                  <a:prstClr val="white"/>
                </a:solidFill>
                <a:effectLst>
                  <a:outerShdw blurRad="38100" dist="38100" dir="2700000" algn="tl">
                    <a:srgbClr val="000000">
                      <a:alpha val="43137"/>
                    </a:srgbClr>
                  </a:outerShdw>
                </a:effectLst>
                <a:ea typeface="華康儷中黑" panose="020B0509000000000000" pitchFamily="49" charset="-120"/>
              </a:rPr>
              <a:t>特飲食譜</a:t>
            </a:r>
            <a:endParaRPr lang="en-US" altLang="zh-TW" sz="2600" dirty="0">
              <a:solidFill>
                <a:prstClr val="white"/>
              </a:solidFill>
              <a:effectLst>
                <a:outerShdw blurRad="38100" dist="38100" dir="2700000" algn="tl">
                  <a:srgbClr val="000000">
                    <a:alpha val="43137"/>
                  </a:srgbClr>
                </a:outerShdw>
              </a:effectLst>
              <a:ea typeface="華康儷中黑" panose="020B0509000000000000" pitchFamily="49" charset="-120"/>
            </a:endParaRPr>
          </a:p>
          <a:p>
            <a:endParaRPr lang="en-US" altLang="zh-TW" sz="2200" dirty="0">
              <a:solidFill>
                <a:prstClr val="white"/>
              </a:solidFill>
              <a:effectLst>
                <a:outerShdw blurRad="38100" dist="38100" dir="2700000" algn="tl">
                  <a:srgbClr val="000000">
                    <a:alpha val="43137"/>
                  </a:srgbClr>
                </a:outerShdw>
              </a:effectLst>
              <a:ea typeface="華康儷中黑" panose="020B0509000000000000" pitchFamily="49" charset="-120"/>
            </a:endParaRPr>
          </a:p>
          <a:p>
            <a:r>
              <a:rPr lang="en-US" altLang="zh-TW" sz="2200" dirty="0">
                <a:solidFill>
                  <a:prstClr val="white"/>
                </a:solidFill>
                <a:effectLst>
                  <a:outerShdw blurRad="38100" dist="38100" dir="2700000" algn="tl">
                    <a:srgbClr val="000000">
                      <a:alpha val="43137"/>
                    </a:srgbClr>
                  </a:outerShdw>
                </a:effectLst>
                <a:ea typeface="華康儷中黑" panose="020B0509000000000000" pitchFamily="49" charset="-120"/>
              </a:rPr>
              <a:t>*</a:t>
            </a:r>
            <a:r>
              <a:rPr lang="zh-TW" altLang="en-US" sz="2200" dirty="0">
                <a:solidFill>
                  <a:prstClr val="white"/>
                </a:solidFill>
                <a:effectLst>
                  <a:outerShdw blurRad="38100" dist="38100" dir="2700000" algn="tl">
                    <a:srgbClr val="000000">
                      <a:alpha val="43137"/>
                    </a:srgbClr>
                  </a:outerShdw>
                </a:effectLst>
                <a:ea typeface="華康儷中黑" panose="020B0509000000000000" pitchFamily="49" charset="-120"/>
              </a:rPr>
              <a:t>投票截止時間：</a:t>
            </a:r>
            <a:r>
              <a:rPr lang="en-US" altLang="zh-TW" sz="2200" dirty="0">
                <a:solidFill>
                  <a:prstClr val="white"/>
                </a:solidFill>
                <a:effectLst>
                  <a:outerShdw blurRad="38100" dist="38100" dir="2700000" algn="tl">
                    <a:srgbClr val="000000">
                      <a:alpha val="43137"/>
                    </a:srgbClr>
                  </a:outerShdw>
                </a:effectLst>
                <a:ea typeface="華康儷中黑" panose="020B0509000000000000" pitchFamily="49" charset="-120"/>
              </a:rPr>
              <a:t>5</a:t>
            </a:r>
            <a:r>
              <a:rPr lang="zh-TW" altLang="en-US" sz="2200" dirty="0">
                <a:solidFill>
                  <a:prstClr val="white"/>
                </a:solidFill>
                <a:effectLst>
                  <a:outerShdw blurRad="38100" dist="38100" dir="2700000" algn="tl">
                    <a:srgbClr val="000000">
                      <a:alpha val="43137"/>
                    </a:srgbClr>
                  </a:outerShdw>
                </a:effectLst>
                <a:ea typeface="華康儷中黑" panose="020B0509000000000000" pitchFamily="49" charset="-120"/>
              </a:rPr>
              <a:t>月</a:t>
            </a:r>
            <a:r>
              <a:rPr lang="en-US" altLang="zh-TW" sz="2200" dirty="0">
                <a:solidFill>
                  <a:prstClr val="white"/>
                </a:solidFill>
                <a:effectLst>
                  <a:outerShdw blurRad="38100" dist="38100" dir="2700000" algn="tl">
                    <a:srgbClr val="000000">
                      <a:alpha val="43137"/>
                    </a:srgbClr>
                  </a:outerShdw>
                </a:effectLst>
                <a:ea typeface="華康儷中黑" panose="020B0509000000000000" pitchFamily="49" charset="-120"/>
              </a:rPr>
              <a:t>3</a:t>
            </a:r>
            <a:r>
              <a:rPr lang="zh-TW" altLang="en-US" sz="2200" dirty="0">
                <a:solidFill>
                  <a:prstClr val="white"/>
                </a:solidFill>
                <a:effectLst>
                  <a:outerShdw blurRad="38100" dist="38100" dir="2700000" algn="tl">
                    <a:srgbClr val="000000">
                      <a:alpha val="43137"/>
                    </a:srgbClr>
                  </a:outerShdw>
                </a:effectLst>
                <a:ea typeface="華康儷中黑" panose="020B0509000000000000" pitchFamily="49" charset="-120"/>
              </a:rPr>
              <a:t>日晚上</a:t>
            </a:r>
            <a:r>
              <a:rPr lang="en-US" altLang="zh-TW" sz="2200" dirty="0">
                <a:solidFill>
                  <a:prstClr val="white"/>
                </a:solidFill>
                <a:effectLst>
                  <a:outerShdw blurRad="38100" dist="38100" dir="2700000" algn="tl">
                    <a:srgbClr val="000000">
                      <a:alpha val="43137"/>
                    </a:srgbClr>
                  </a:outerShdw>
                </a:effectLst>
                <a:ea typeface="華康儷中黑" panose="020B0509000000000000" pitchFamily="49" charset="-120"/>
              </a:rPr>
              <a:t>10</a:t>
            </a:r>
            <a:r>
              <a:rPr lang="zh-TW" altLang="en-US" sz="2200" dirty="0">
                <a:solidFill>
                  <a:prstClr val="white"/>
                </a:solidFill>
                <a:effectLst>
                  <a:outerShdw blurRad="38100" dist="38100" dir="2700000" algn="tl">
                    <a:srgbClr val="000000">
                      <a:alpha val="43137"/>
                    </a:srgbClr>
                  </a:outerShdw>
                </a:effectLst>
                <a:ea typeface="華康儷中黑" panose="020B0509000000000000" pitchFamily="49" charset="-120"/>
              </a:rPr>
              <a:t>時正</a:t>
            </a:r>
            <a:endParaRPr lang="en-US" sz="2200" dirty="0">
              <a:solidFill>
                <a:prstClr val="white"/>
              </a:solidFill>
              <a:effectLst>
                <a:outerShdw blurRad="38100" dist="38100" dir="2700000" algn="tl">
                  <a:srgbClr val="000000">
                    <a:alpha val="43137"/>
                  </a:srgbClr>
                </a:outerShdw>
              </a:effectLst>
              <a:ea typeface="華康儷中黑" panose="020B0509000000000000" pitchFamily="49" charset="-120"/>
            </a:endParaRPr>
          </a:p>
        </p:txBody>
      </p:sp>
      <p:sp>
        <p:nvSpPr>
          <p:cNvPr id="5" name="TextBox 4"/>
          <p:cNvSpPr txBox="1"/>
          <p:nvPr/>
        </p:nvSpPr>
        <p:spPr>
          <a:xfrm>
            <a:off x="2590800" y="4220290"/>
            <a:ext cx="7162800" cy="2185214"/>
          </a:xfrm>
          <a:prstGeom prst="rect">
            <a:avLst/>
          </a:prstGeom>
          <a:noFill/>
        </p:spPr>
        <p:txBody>
          <a:bodyPr wrap="square" rtlCol="0">
            <a:spAutoFit/>
          </a:bodyPr>
          <a:lstStyle/>
          <a:p>
            <a:pPr marL="514350" indent="-514350">
              <a:buFont typeface="+mj-lt"/>
              <a:buAutoNum type="arabicPeriod"/>
            </a:pPr>
            <a:r>
              <a:rPr lang="en-US" altLang="zh-TW" sz="2400" dirty="0">
                <a:solidFill>
                  <a:prstClr val="white"/>
                </a:solidFill>
                <a:effectLst>
                  <a:outerShdw blurRad="38100" dist="38100" dir="2700000" algn="tl">
                    <a:srgbClr val="000000">
                      <a:alpha val="43137"/>
                    </a:srgbClr>
                  </a:outerShdw>
                </a:effectLst>
                <a:ea typeface="華康儷中黑" panose="020B0509000000000000" pitchFamily="49" charset="-120"/>
              </a:rPr>
              <a:t>Visit MHK </a:t>
            </a:r>
            <a:r>
              <a:rPr lang="en-US" altLang="zh-TW" sz="2400" dirty="0" err="1">
                <a:solidFill>
                  <a:prstClr val="white"/>
                </a:solidFill>
                <a:effectLst>
                  <a:outerShdw blurRad="38100" dist="38100" dir="2700000" algn="tl">
                    <a:srgbClr val="000000">
                      <a:alpha val="43137"/>
                    </a:srgbClr>
                  </a:outerShdw>
                </a:effectLst>
                <a:ea typeface="華康儷中黑" panose="020B0509000000000000" pitchFamily="49" charset="-120"/>
              </a:rPr>
              <a:t>Isotonix</a:t>
            </a:r>
            <a:r>
              <a:rPr lang="en-US" altLang="zh-TW" sz="2400" dirty="0">
                <a:solidFill>
                  <a:prstClr val="white"/>
                </a:solidFill>
                <a:effectLst>
                  <a:outerShdw blurRad="38100" dist="38100" dir="2700000" algn="tl">
                    <a:srgbClr val="000000">
                      <a:alpha val="43137"/>
                    </a:srgbClr>
                  </a:outerShdw>
                </a:effectLst>
                <a:ea typeface="華康儷中黑" panose="020B0509000000000000" pitchFamily="49" charset="-120"/>
              </a:rPr>
              <a:t>® Facebook Fan Page - </a:t>
            </a:r>
            <a:r>
              <a:rPr lang="en-US" altLang="zh-TW" sz="2400" b="1" dirty="0">
                <a:solidFill>
                  <a:prstClr val="white"/>
                </a:solidFill>
                <a:effectLst>
                  <a:outerShdw blurRad="38100" dist="38100" dir="2700000" algn="tl">
                    <a:srgbClr val="000000">
                      <a:alpha val="43137"/>
                    </a:srgbClr>
                  </a:outerShdw>
                </a:effectLst>
                <a:ea typeface="華康儷中黑" panose="020B0509000000000000" pitchFamily="49" charset="-120"/>
              </a:rPr>
              <a:t>https://www.facebook.com/IsotonixMHK </a:t>
            </a:r>
          </a:p>
          <a:p>
            <a:pPr marL="514350" indent="-514350">
              <a:buFont typeface="+mj-lt"/>
              <a:buAutoNum type="arabicPeriod"/>
            </a:pPr>
            <a:r>
              <a:rPr lang="en-US" altLang="zh-TW" sz="2400" dirty="0">
                <a:solidFill>
                  <a:prstClr val="white"/>
                </a:solidFill>
                <a:effectLst>
                  <a:outerShdw blurRad="38100" dist="38100" dir="2700000" algn="tl">
                    <a:srgbClr val="000000">
                      <a:alpha val="43137"/>
                    </a:srgbClr>
                  </a:outerShdw>
                </a:effectLst>
                <a:ea typeface="華康儷中黑" panose="020B0509000000000000" pitchFamily="49" charset="-120"/>
              </a:rPr>
              <a:t>Select and ‘LIKE’ the best, most creativity and </a:t>
            </a:r>
            <a:br>
              <a:rPr lang="en-US" altLang="zh-TW" sz="2400" dirty="0">
                <a:solidFill>
                  <a:prstClr val="white"/>
                </a:solidFill>
                <a:effectLst>
                  <a:outerShdw blurRad="38100" dist="38100" dir="2700000" algn="tl">
                    <a:srgbClr val="000000">
                      <a:alpha val="43137"/>
                    </a:srgbClr>
                  </a:outerShdw>
                </a:effectLst>
                <a:ea typeface="華康儷中黑" panose="020B0509000000000000" pitchFamily="49" charset="-120"/>
              </a:rPr>
            </a:br>
            <a:r>
              <a:rPr lang="en-US" altLang="zh-TW" sz="2400" dirty="0">
                <a:solidFill>
                  <a:prstClr val="white"/>
                </a:solidFill>
                <a:effectLst>
                  <a:outerShdw blurRad="38100" dist="38100" dir="2700000" algn="tl">
                    <a:srgbClr val="000000">
                      <a:alpha val="43137"/>
                    </a:srgbClr>
                  </a:outerShdw>
                </a:effectLst>
                <a:ea typeface="華康儷中黑" panose="020B0509000000000000" pitchFamily="49" charset="-120"/>
              </a:rPr>
              <a:t>healthiness of </a:t>
            </a:r>
            <a:r>
              <a:rPr lang="en-US" altLang="zh-TW" sz="2400" dirty="0" err="1">
                <a:solidFill>
                  <a:prstClr val="white"/>
                </a:solidFill>
                <a:effectLst>
                  <a:outerShdw blurRad="38100" dist="38100" dir="2700000" algn="tl">
                    <a:srgbClr val="000000">
                      <a:alpha val="43137"/>
                    </a:srgbClr>
                  </a:outerShdw>
                </a:effectLst>
                <a:ea typeface="華康儷中黑" panose="020B0509000000000000" pitchFamily="49" charset="-120"/>
              </a:rPr>
              <a:t>Frusanté</a:t>
            </a:r>
            <a:r>
              <a:rPr lang="en-US" altLang="zh-TW" sz="2400" dirty="0">
                <a:solidFill>
                  <a:prstClr val="white"/>
                </a:solidFill>
                <a:effectLst>
                  <a:outerShdw blurRad="38100" dist="38100" dir="2700000" algn="tl">
                    <a:srgbClr val="000000">
                      <a:alpha val="43137"/>
                    </a:srgbClr>
                  </a:outerShdw>
                </a:effectLst>
                <a:ea typeface="華康儷中黑" panose="020B0509000000000000" pitchFamily="49" charset="-120"/>
              </a:rPr>
              <a:t>® Drink Mix</a:t>
            </a:r>
          </a:p>
          <a:p>
            <a:endParaRPr lang="en-US" altLang="zh-TW" sz="2000" dirty="0">
              <a:solidFill>
                <a:prstClr val="white"/>
              </a:solidFill>
              <a:effectLst>
                <a:outerShdw blurRad="38100" dist="38100" dir="2700000" algn="tl">
                  <a:srgbClr val="000000">
                    <a:alpha val="43137"/>
                  </a:srgbClr>
                </a:outerShdw>
              </a:effectLst>
              <a:ea typeface="華康儷中黑" panose="020B0509000000000000" pitchFamily="49" charset="-120"/>
            </a:endParaRPr>
          </a:p>
          <a:p>
            <a:r>
              <a:rPr lang="en-US" altLang="zh-TW" sz="2000" dirty="0">
                <a:solidFill>
                  <a:prstClr val="white"/>
                </a:solidFill>
                <a:effectLst>
                  <a:outerShdw blurRad="38100" dist="38100" dir="2700000" algn="tl">
                    <a:srgbClr val="000000">
                      <a:alpha val="43137"/>
                    </a:srgbClr>
                  </a:outerShdw>
                </a:effectLst>
                <a:ea typeface="華康儷中黑" panose="020B0509000000000000" pitchFamily="49" charset="-120"/>
              </a:rPr>
              <a:t>*Deadline of Voting: May 3, 2014 by 10:00 p.m.</a:t>
            </a:r>
            <a:endParaRPr lang="en-US" sz="2000" dirty="0">
              <a:solidFill>
                <a:prstClr val="white"/>
              </a:solidFill>
              <a:effectLst>
                <a:outerShdw blurRad="38100" dist="38100" dir="2700000" algn="tl">
                  <a:srgbClr val="000000">
                    <a:alpha val="43137"/>
                  </a:srgbClr>
                </a:outerShdw>
              </a:effectLst>
              <a:ea typeface="華康儷中黑" panose="020B0509000000000000" pitchFamily="49" charset="-120"/>
            </a:endParaRPr>
          </a:p>
        </p:txBody>
      </p:sp>
    </p:spTree>
    <p:extLst>
      <p:ext uri="{BB962C8B-B14F-4D97-AF65-F5344CB8AC3E}">
        <p14:creationId xmlns:p14="http://schemas.microsoft.com/office/powerpoint/2010/main" val="25794873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228600" y="290286"/>
            <a:ext cx="8915400" cy="961572"/>
          </a:xfrm>
          <a:prstGeom prst="rect">
            <a:avLst/>
          </a:prstGeom>
        </p:spPr>
        <p:txBody>
          <a:bodyPr vert="horz" lIns="91440" tIns="45720" rIns="91440" bIns="45720" rtlCol="0" anchor="ctr">
            <a:normAutofit fontScale="90000" lnSpcReduction="20000"/>
          </a:bodyPr>
          <a:lstStyle/>
          <a:p>
            <a:pPr>
              <a:spcBef>
                <a:spcPct val="0"/>
              </a:spcBef>
              <a:defRPr/>
            </a:pPr>
            <a:r>
              <a:rPr lang="zh-TW" altLang="en-US" sz="3800" dirty="0">
                <a:solidFill>
                  <a:prstClr val="white"/>
                </a:solidFill>
                <a:effectLst>
                  <a:outerShdw blurRad="38100" dist="38100" dir="2700000" algn="tl">
                    <a:srgbClr val="000000">
                      <a:alpha val="43137"/>
                    </a:srgbClr>
                  </a:outerShdw>
                </a:effectLst>
                <a:ea typeface="華康儷中黑" pitchFamily="49" charset="-120"/>
              </a:rPr>
              <a:t>最後五強優勝者－獎品</a:t>
            </a:r>
            <a:endParaRPr lang="en-US" altLang="zh-TW" sz="3800" dirty="0">
              <a:solidFill>
                <a:prstClr val="white"/>
              </a:solidFill>
              <a:effectLst>
                <a:outerShdw blurRad="38100" dist="38100" dir="2700000" algn="tl">
                  <a:srgbClr val="000000">
                    <a:alpha val="43137"/>
                  </a:srgbClr>
                </a:outerShdw>
              </a:effectLst>
              <a:ea typeface="華康儷中黑" pitchFamily="49" charset="-120"/>
            </a:endParaRPr>
          </a:p>
          <a:p>
            <a:pPr>
              <a:spcBef>
                <a:spcPct val="0"/>
              </a:spcBef>
              <a:defRPr/>
            </a:pPr>
            <a:r>
              <a:rPr lang="en-US" sz="3300" dirty="0">
                <a:solidFill>
                  <a:prstClr val="white"/>
                </a:solidFill>
                <a:effectLst>
                  <a:outerShdw blurRad="38100" dist="38100" dir="2700000" algn="tl">
                    <a:srgbClr val="000000">
                      <a:alpha val="43137"/>
                    </a:srgbClr>
                  </a:outerShdw>
                </a:effectLst>
                <a:ea typeface="華康儷中黑" pitchFamily="49" charset="-120"/>
              </a:rPr>
              <a:t>5 Finalists – Prizes </a:t>
            </a:r>
          </a:p>
        </p:txBody>
      </p:sp>
      <p:sp>
        <p:nvSpPr>
          <p:cNvPr id="2" name="TextBox 1"/>
          <p:cNvSpPr txBox="1"/>
          <p:nvPr/>
        </p:nvSpPr>
        <p:spPr>
          <a:xfrm>
            <a:off x="1981200" y="1642408"/>
            <a:ext cx="7315200" cy="2092881"/>
          </a:xfrm>
          <a:prstGeom prst="rect">
            <a:avLst/>
          </a:prstGeom>
          <a:noFill/>
        </p:spPr>
        <p:txBody>
          <a:bodyPr wrap="square" rtlCol="0">
            <a:spAutoFit/>
          </a:bodyPr>
          <a:lstStyle/>
          <a:p>
            <a:r>
              <a:rPr lang="zh-TW" altLang="en-US" sz="2600" dirty="0">
                <a:solidFill>
                  <a:prstClr val="white"/>
                </a:solidFill>
                <a:effectLst>
                  <a:outerShdw blurRad="38100" dist="38100" dir="2700000" algn="tl">
                    <a:srgbClr val="000000">
                      <a:alpha val="43137"/>
                    </a:srgbClr>
                  </a:outerShdw>
                </a:effectLst>
                <a:ea typeface="華康儷中黑" panose="020B0509000000000000" pitchFamily="49" charset="-120"/>
              </a:rPr>
              <a:t>最後優勝者將可獲得： </a:t>
            </a:r>
          </a:p>
          <a:p>
            <a:pPr marL="347663" indent="-347663">
              <a:buFont typeface="Arial" panose="020B0604020202020204" pitchFamily="34" charset="0"/>
              <a:buChar char="•"/>
            </a:pPr>
            <a:r>
              <a:rPr lang="zh-TW" altLang="en-US" sz="2600" dirty="0">
                <a:solidFill>
                  <a:prstClr val="white"/>
                </a:solidFill>
                <a:effectLst>
                  <a:outerShdw blurRad="38100" dist="38100" dir="2700000" algn="tl">
                    <a:srgbClr val="000000">
                      <a:alpha val="43137"/>
                    </a:srgbClr>
                  </a:outerShdw>
                </a:effectLst>
                <a:ea typeface="華康儷中黑" panose="020B0509000000000000" pitchFamily="49" charset="-120"/>
              </a:rPr>
              <a:t>半年免費享用</a:t>
            </a:r>
            <a:r>
              <a:rPr lang="en-US" altLang="zh-TW" sz="2600" dirty="0" err="1">
                <a:solidFill>
                  <a:prstClr val="white"/>
                </a:solidFill>
                <a:effectLst>
                  <a:outerShdw blurRad="38100" dist="38100" dir="2700000" algn="tl">
                    <a:srgbClr val="000000">
                      <a:alpha val="43137"/>
                    </a:srgbClr>
                  </a:outerShdw>
                </a:effectLst>
                <a:ea typeface="華康儷中黑" panose="020B0509000000000000" pitchFamily="49" charset="-120"/>
              </a:rPr>
              <a:t>Frusanté</a:t>
            </a:r>
            <a:r>
              <a:rPr lang="en-US" altLang="zh-TW" sz="2600" dirty="0">
                <a:solidFill>
                  <a:prstClr val="white"/>
                </a:solidFill>
                <a:effectLst>
                  <a:outerShdw blurRad="38100" dist="38100" dir="2700000" algn="tl">
                    <a:srgbClr val="000000">
                      <a:alpha val="43137"/>
                    </a:srgbClr>
                  </a:outerShdw>
                </a:effectLst>
                <a:ea typeface="華康儷中黑" panose="020B0509000000000000" pitchFamily="49" charset="-120"/>
              </a:rPr>
              <a:t>®</a:t>
            </a:r>
            <a:r>
              <a:rPr lang="zh-TW" altLang="en-US" sz="2600" dirty="0">
                <a:solidFill>
                  <a:prstClr val="white"/>
                </a:solidFill>
                <a:effectLst>
                  <a:outerShdw blurRad="38100" dist="38100" dir="2700000" algn="tl">
                    <a:srgbClr val="000000">
                      <a:alpha val="43137"/>
                    </a:srgbClr>
                  </a:outerShdw>
                </a:effectLst>
                <a:ea typeface="華康儷中黑" panose="020B0509000000000000" pitchFamily="49" charset="-120"/>
              </a:rPr>
              <a:t>活心果茶（合共</a:t>
            </a:r>
            <a:r>
              <a:rPr lang="en-US" altLang="zh-TW" sz="2600" dirty="0">
                <a:solidFill>
                  <a:prstClr val="white"/>
                </a:solidFill>
                <a:effectLst>
                  <a:outerShdw blurRad="38100" dist="38100" dir="2700000" algn="tl">
                    <a:srgbClr val="000000">
                      <a:alpha val="43137"/>
                    </a:srgbClr>
                  </a:outerShdw>
                </a:effectLst>
                <a:ea typeface="華康儷中黑" panose="020B0509000000000000" pitchFamily="49" charset="-120"/>
              </a:rPr>
              <a:t>6</a:t>
            </a:r>
            <a:r>
              <a:rPr lang="zh-TW" altLang="en-US" sz="2600" dirty="0">
                <a:solidFill>
                  <a:prstClr val="white"/>
                </a:solidFill>
                <a:effectLst>
                  <a:outerShdw blurRad="38100" dist="38100" dir="2700000" algn="tl">
                    <a:srgbClr val="000000">
                      <a:alpha val="43137"/>
                    </a:srgbClr>
                  </a:outerShdw>
                </a:effectLst>
                <a:ea typeface="華康儷中黑" panose="020B0509000000000000" pitchFamily="49" charset="-120"/>
              </a:rPr>
              <a:t>瓶），總值</a:t>
            </a:r>
            <a:r>
              <a:rPr lang="en-US" altLang="zh-TW" sz="2600" dirty="0">
                <a:solidFill>
                  <a:prstClr val="white"/>
                </a:solidFill>
                <a:effectLst>
                  <a:outerShdw blurRad="38100" dist="38100" dir="2700000" algn="tl">
                    <a:srgbClr val="000000">
                      <a:alpha val="43137"/>
                    </a:srgbClr>
                  </a:outerShdw>
                </a:effectLst>
                <a:ea typeface="華康儷中黑" panose="020B0509000000000000" pitchFamily="49" charset="-120"/>
              </a:rPr>
              <a:t>HK$1,770.00</a:t>
            </a:r>
          </a:p>
          <a:p>
            <a:pPr marL="347663" indent="-347663"/>
            <a:r>
              <a:rPr lang="zh-TW" altLang="en-US" sz="2600" dirty="0">
                <a:solidFill>
                  <a:prstClr val="white"/>
                </a:solidFill>
                <a:effectLst>
                  <a:outerShdw blurRad="38100" dist="38100" dir="2700000" algn="tl">
                    <a:srgbClr val="000000">
                      <a:alpha val="43137"/>
                    </a:srgbClr>
                  </a:outerShdw>
                </a:effectLst>
                <a:ea typeface="華康儷中黑" panose="020B0509000000000000" pitchFamily="49" charset="-120"/>
              </a:rPr>
              <a:t>另外四名參賽者每人將獲得：</a:t>
            </a:r>
          </a:p>
          <a:p>
            <a:pPr marL="347663" indent="-347663">
              <a:buFont typeface="Arial" panose="020B0604020202020204" pitchFamily="34" charset="0"/>
              <a:buChar char="•"/>
            </a:pPr>
            <a:r>
              <a:rPr lang="en-US" altLang="zh-TW" sz="2600" dirty="0">
                <a:solidFill>
                  <a:prstClr val="white"/>
                </a:solidFill>
                <a:effectLst>
                  <a:outerShdw blurRad="38100" dist="38100" dir="2700000" algn="tl">
                    <a:srgbClr val="000000">
                      <a:alpha val="43137"/>
                    </a:srgbClr>
                  </a:outerShdw>
                </a:effectLst>
                <a:ea typeface="華康儷中黑" panose="020B0509000000000000" pitchFamily="49" charset="-120"/>
              </a:rPr>
              <a:t>1</a:t>
            </a:r>
            <a:r>
              <a:rPr lang="zh-TW" altLang="en-US" sz="2600" dirty="0">
                <a:solidFill>
                  <a:prstClr val="white"/>
                </a:solidFill>
                <a:effectLst>
                  <a:outerShdw blurRad="38100" dist="38100" dir="2700000" algn="tl">
                    <a:srgbClr val="000000">
                      <a:alpha val="43137"/>
                    </a:srgbClr>
                  </a:outerShdw>
                </a:effectLst>
                <a:ea typeface="華康儷中黑" panose="020B0509000000000000" pitchFamily="49" charset="-120"/>
              </a:rPr>
              <a:t>瓶</a:t>
            </a:r>
            <a:r>
              <a:rPr lang="en-US" altLang="zh-TW" sz="2600" dirty="0" err="1">
                <a:solidFill>
                  <a:prstClr val="white"/>
                </a:solidFill>
                <a:effectLst>
                  <a:outerShdw blurRad="38100" dist="38100" dir="2700000" algn="tl">
                    <a:srgbClr val="000000">
                      <a:alpha val="43137"/>
                    </a:srgbClr>
                  </a:outerShdw>
                </a:effectLst>
                <a:ea typeface="華康儷中黑" panose="020B0509000000000000" pitchFamily="49" charset="-120"/>
              </a:rPr>
              <a:t>Frusanté</a:t>
            </a:r>
            <a:r>
              <a:rPr lang="en-US" altLang="zh-TW" sz="2600" dirty="0">
                <a:solidFill>
                  <a:prstClr val="white"/>
                </a:solidFill>
                <a:effectLst>
                  <a:outerShdw blurRad="38100" dist="38100" dir="2700000" algn="tl">
                    <a:srgbClr val="000000">
                      <a:alpha val="43137"/>
                    </a:srgbClr>
                  </a:outerShdw>
                </a:effectLst>
                <a:ea typeface="華康儷中黑" panose="020B0509000000000000" pitchFamily="49" charset="-120"/>
              </a:rPr>
              <a:t>®</a:t>
            </a:r>
            <a:r>
              <a:rPr lang="zh-TW" altLang="en-US" sz="2600" dirty="0">
                <a:solidFill>
                  <a:prstClr val="white"/>
                </a:solidFill>
                <a:effectLst>
                  <a:outerShdw blurRad="38100" dist="38100" dir="2700000" algn="tl">
                    <a:srgbClr val="000000">
                      <a:alpha val="43137"/>
                    </a:srgbClr>
                  </a:outerShdw>
                </a:effectLst>
                <a:ea typeface="華康儷中黑" panose="020B0509000000000000" pitchFamily="49" charset="-120"/>
              </a:rPr>
              <a:t>活心果茶，價值</a:t>
            </a:r>
            <a:r>
              <a:rPr lang="en-US" altLang="zh-TW" sz="2600" dirty="0">
                <a:solidFill>
                  <a:prstClr val="white"/>
                </a:solidFill>
                <a:effectLst>
                  <a:outerShdw blurRad="38100" dist="38100" dir="2700000" algn="tl">
                    <a:srgbClr val="000000">
                      <a:alpha val="43137"/>
                    </a:srgbClr>
                  </a:outerShdw>
                </a:effectLst>
                <a:ea typeface="華康儷中黑" panose="020B0509000000000000" pitchFamily="49" charset="-120"/>
              </a:rPr>
              <a:t>HK$295.00</a:t>
            </a:r>
            <a:endParaRPr lang="en-US" sz="2600" dirty="0">
              <a:solidFill>
                <a:prstClr val="white"/>
              </a:solidFill>
              <a:effectLst>
                <a:outerShdw blurRad="38100" dist="38100" dir="2700000" algn="tl">
                  <a:srgbClr val="000000">
                    <a:alpha val="43137"/>
                  </a:srgbClr>
                </a:outerShdw>
              </a:effectLst>
              <a:ea typeface="華康儷中黑" panose="020B0509000000000000" pitchFamily="49" charset="-120"/>
            </a:endParaRPr>
          </a:p>
        </p:txBody>
      </p:sp>
      <p:sp>
        <p:nvSpPr>
          <p:cNvPr id="5" name="TextBox 4"/>
          <p:cNvSpPr txBox="1"/>
          <p:nvPr/>
        </p:nvSpPr>
        <p:spPr>
          <a:xfrm>
            <a:off x="1981200" y="4233208"/>
            <a:ext cx="7467600" cy="1938992"/>
          </a:xfrm>
          <a:prstGeom prst="rect">
            <a:avLst/>
          </a:prstGeom>
          <a:noFill/>
        </p:spPr>
        <p:txBody>
          <a:bodyPr wrap="square" rtlCol="0">
            <a:spAutoFit/>
          </a:bodyPr>
          <a:lstStyle/>
          <a:p>
            <a:r>
              <a:rPr lang="en-US" altLang="zh-TW" sz="2400" dirty="0">
                <a:solidFill>
                  <a:prstClr val="white"/>
                </a:solidFill>
                <a:effectLst>
                  <a:outerShdw blurRad="38100" dist="38100" dir="2700000" algn="tl">
                    <a:srgbClr val="000000">
                      <a:alpha val="43137"/>
                    </a:srgbClr>
                  </a:outerShdw>
                </a:effectLst>
                <a:ea typeface="華康儷中黑" panose="020B0509000000000000" pitchFamily="49" charset="-120"/>
              </a:rPr>
              <a:t>1st Place Winner will receive: </a:t>
            </a:r>
          </a:p>
          <a:p>
            <a:pPr marL="347663" indent="-347663">
              <a:buFont typeface="Arial" panose="020B0604020202020204" pitchFamily="34" charset="0"/>
              <a:buChar char="•"/>
            </a:pPr>
            <a:r>
              <a:rPr lang="en-US" altLang="zh-TW" sz="2400" dirty="0">
                <a:solidFill>
                  <a:prstClr val="white"/>
                </a:solidFill>
                <a:effectLst>
                  <a:outerShdw blurRad="38100" dist="38100" dir="2700000" algn="tl">
                    <a:srgbClr val="000000">
                      <a:alpha val="43137"/>
                    </a:srgbClr>
                  </a:outerShdw>
                </a:effectLst>
                <a:ea typeface="華康儷中黑" panose="020B0509000000000000" pitchFamily="49" charset="-120"/>
              </a:rPr>
              <a:t>Half Year Supply of </a:t>
            </a:r>
            <a:r>
              <a:rPr lang="en-US" altLang="zh-TW" sz="2400" dirty="0" err="1">
                <a:solidFill>
                  <a:prstClr val="white"/>
                </a:solidFill>
                <a:effectLst>
                  <a:outerShdw blurRad="38100" dist="38100" dir="2700000" algn="tl">
                    <a:srgbClr val="000000">
                      <a:alpha val="43137"/>
                    </a:srgbClr>
                  </a:outerShdw>
                </a:effectLst>
                <a:ea typeface="華康儷中黑" panose="020B0509000000000000" pitchFamily="49" charset="-120"/>
              </a:rPr>
              <a:t>Frusanté</a:t>
            </a:r>
            <a:r>
              <a:rPr lang="en-US" altLang="zh-TW" sz="2400" dirty="0">
                <a:solidFill>
                  <a:prstClr val="white"/>
                </a:solidFill>
                <a:effectLst>
                  <a:outerShdw blurRad="38100" dist="38100" dir="2700000" algn="tl">
                    <a:srgbClr val="000000">
                      <a:alpha val="43137"/>
                    </a:srgbClr>
                  </a:outerShdw>
                </a:effectLst>
                <a:ea typeface="華康儷中黑" panose="020B0509000000000000" pitchFamily="49" charset="-120"/>
              </a:rPr>
              <a:t>® (a total of 6 bottles), valued at HK$1,770.00</a:t>
            </a:r>
          </a:p>
          <a:p>
            <a:pPr marL="347663" indent="-347663"/>
            <a:r>
              <a:rPr lang="en-US" altLang="zh-TW" sz="2400" dirty="0">
                <a:solidFill>
                  <a:prstClr val="white"/>
                </a:solidFill>
                <a:effectLst>
                  <a:outerShdw blurRad="38100" dist="38100" dir="2700000" algn="tl">
                    <a:srgbClr val="000000">
                      <a:alpha val="43137"/>
                    </a:srgbClr>
                  </a:outerShdw>
                </a:effectLst>
                <a:ea typeface="華康儷中黑" panose="020B0509000000000000" pitchFamily="49" charset="-120"/>
              </a:rPr>
              <a:t>The four finalists will receive:</a:t>
            </a:r>
          </a:p>
          <a:p>
            <a:pPr marL="347663" indent="-347663">
              <a:buFont typeface="Arial" panose="020B0604020202020204" pitchFamily="34" charset="0"/>
              <a:buChar char="•"/>
            </a:pPr>
            <a:r>
              <a:rPr lang="en-US" altLang="zh-TW" sz="2400" dirty="0">
                <a:solidFill>
                  <a:prstClr val="white"/>
                </a:solidFill>
                <a:effectLst>
                  <a:outerShdw blurRad="38100" dist="38100" dir="2700000" algn="tl">
                    <a:srgbClr val="000000">
                      <a:alpha val="43137"/>
                    </a:srgbClr>
                  </a:outerShdw>
                </a:effectLst>
                <a:ea typeface="華康儷中黑" panose="020B0509000000000000" pitchFamily="49" charset="-120"/>
              </a:rPr>
              <a:t>One bottle of </a:t>
            </a:r>
            <a:r>
              <a:rPr lang="en-US" altLang="zh-TW" sz="2400" dirty="0" err="1">
                <a:solidFill>
                  <a:prstClr val="white"/>
                </a:solidFill>
                <a:effectLst>
                  <a:outerShdw blurRad="38100" dist="38100" dir="2700000" algn="tl">
                    <a:srgbClr val="000000">
                      <a:alpha val="43137"/>
                    </a:srgbClr>
                  </a:outerShdw>
                </a:effectLst>
                <a:ea typeface="華康儷中黑" panose="020B0509000000000000" pitchFamily="49" charset="-120"/>
              </a:rPr>
              <a:t>Frusanté</a:t>
            </a:r>
            <a:r>
              <a:rPr lang="en-US" altLang="zh-TW" sz="2400" dirty="0">
                <a:solidFill>
                  <a:prstClr val="white"/>
                </a:solidFill>
                <a:effectLst>
                  <a:outerShdw blurRad="38100" dist="38100" dir="2700000" algn="tl">
                    <a:srgbClr val="000000">
                      <a:alpha val="43137"/>
                    </a:srgbClr>
                  </a:outerShdw>
                </a:effectLst>
                <a:ea typeface="華康儷中黑" panose="020B0509000000000000" pitchFamily="49" charset="-120"/>
              </a:rPr>
              <a:t>® each, valued at HK$295.00</a:t>
            </a:r>
            <a:endParaRPr lang="en-US" sz="2400" dirty="0">
              <a:solidFill>
                <a:prstClr val="white"/>
              </a:solidFill>
              <a:effectLst>
                <a:outerShdw blurRad="38100" dist="38100" dir="2700000" algn="tl">
                  <a:srgbClr val="000000">
                    <a:alpha val="43137"/>
                  </a:srgbClr>
                </a:outerShdw>
              </a:effectLst>
              <a:ea typeface="華康儷中黑" panose="020B0509000000000000" pitchFamily="49" charset="-120"/>
            </a:endParaRPr>
          </a:p>
        </p:txBody>
      </p:sp>
    </p:spTree>
    <p:extLst>
      <p:ext uri="{BB962C8B-B14F-4D97-AF65-F5344CB8AC3E}">
        <p14:creationId xmlns:p14="http://schemas.microsoft.com/office/powerpoint/2010/main" val="3072614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228600" y="304800"/>
            <a:ext cx="8915400" cy="914400"/>
          </a:xfrm>
          <a:prstGeom prst="rect">
            <a:avLst/>
          </a:prstGeom>
        </p:spPr>
        <p:txBody>
          <a:bodyPr vert="horz" lIns="91440" tIns="45720" rIns="91440" bIns="45720" rtlCol="0" anchor="ctr">
            <a:normAutofit fontScale="90000" lnSpcReduction="20000"/>
          </a:bodyPr>
          <a:lstStyle/>
          <a:p>
            <a:pPr>
              <a:spcBef>
                <a:spcPct val="0"/>
              </a:spcBef>
              <a:defRPr/>
            </a:pPr>
            <a:r>
              <a:rPr lang="zh-TW" altLang="en-US" sz="3800" dirty="0">
                <a:solidFill>
                  <a:prstClr val="white"/>
                </a:solidFill>
                <a:ea typeface="華康儷中黑" panose="020B0509000000000000" pitchFamily="49" charset="-120"/>
              </a:rPr>
              <a:t>美安香港</a:t>
            </a:r>
            <a:r>
              <a:rPr lang="en-US" altLang="zh-TW" sz="3800" dirty="0" err="1">
                <a:solidFill>
                  <a:prstClr val="white"/>
                </a:solidFill>
                <a:ea typeface="華康儷中黑" panose="020B0509000000000000" pitchFamily="49" charset="-120"/>
              </a:rPr>
              <a:t>Isotonix</a:t>
            </a:r>
            <a:r>
              <a:rPr lang="en-US" altLang="zh-TW" sz="3800" dirty="0">
                <a:solidFill>
                  <a:prstClr val="white"/>
                </a:solidFill>
                <a:ea typeface="華康儷中黑" panose="020B0509000000000000" pitchFamily="49" charset="-120"/>
              </a:rPr>
              <a:t>® Facebook</a:t>
            </a:r>
            <a:r>
              <a:rPr lang="zh-TW" altLang="en-US" sz="3800" dirty="0">
                <a:solidFill>
                  <a:prstClr val="white"/>
                </a:solidFill>
                <a:ea typeface="華康儷中黑" panose="020B0509000000000000" pitchFamily="49" charset="-120"/>
              </a:rPr>
              <a:t>專頁一</a:t>
            </a:r>
            <a:r>
              <a:rPr lang="en-US" altLang="zh-TW" sz="3300" dirty="0">
                <a:solidFill>
                  <a:prstClr val="white"/>
                </a:solidFill>
                <a:ea typeface="華康儷中黑" panose="020B0509000000000000" pitchFamily="49" charset="-120"/>
              </a:rPr>
              <a:t>https://www.facebook.com/IsotonixMHK</a:t>
            </a:r>
            <a:endParaRPr lang="en-US" sz="3300" dirty="0">
              <a:solidFill>
                <a:prstClr val="white"/>
              </a:solidFill>
              <a:ea typeface="華康儷中黑" pitchFamily="49" charset="-12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1815412"/>
            <a:ext cx="8458200" cy="4051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75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6200" y="171141"/>
            <a:ext cx="9296400" cy="1077218"/>
          </a:xfrm>
          <a:prstGeom prst="rect">
            <a:avLst/>
          </a:prstGeom>
          <a:noFill/>
        </p:spPr>
        <p:txBody>
          <a:bodyPr wrap="square" rtlCol="0">
            <a:spAutoFit/>
          </a:bodyPr>
          <a:lstStyle/>
          <a:p>
            <a:r>
              <a:rPr lang="zh-TW" altLang="en-US" sz="3400" dirty="0">
                <a:solidFill>
                  <a:prstClr val="white"/>
                </a:solidFill>
                <a:ea typeface="華康儷中黑" pitchFamily="49" charset="-120"/>
              </a:rPr>
              <a:t>產品專題會暨健康講座</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Product Symposium and Health Seminar</a:t>
            </a:r>
            <a:endParaRPr lang="en-US" sz="3000" dirty="0">
              <a:solidFill>
                <a:prstClr val="white"/>
              </a:solidFill>
            </a:endParaRPr>
          </a:p>
        </p:txBody>
      </p:sp>
      <p:sp>
        <p:nvSpPr>
          <p:cNvPr id="3" name="TextBox 2"/>
          <p:cNvSpPr txBox="1"/>
          <p:nvPr/>
        </p:nvSpPr>
        <p:spPr>
          <a:xfrm>
            <a:off x="3124200" y="1447800"/>
            <a:ext cx="5943600" cy="2954655"/>
          </a:xfrm>
          <a:prstGeom prst="rect">
            <a:avLst/>
          </a:prstGeom>
          <a:noFill/>
        </p:spPr>
        <p:txBody>
          <a:bodyPr wrap="square" rtlCol="0">
            <a:spAutoFit/>
          </a:bodyPr>
          <a:lstStyle/>
          <a:p>
            <a:r>
              <a:rPr lang="zh-TW" altLang="en-US" sz="2400" dirty="0">
                <a:solidFill>
                  <a:prstClr val="white"/>
                </a:solidFill>
                <a:ea typeface="華康儷中黑" panose="020B0509000000000000" pitchFamily="49" charset="-120"/>
              </a:rPr>
              <a:t>日期：</a:t>
            </a:r>
            <a:r>
              <a:rPr lang="en-US" altLang="zh-TW" sz="2400" dirty="0">
                <a:solidFill>
                  <a:prstClr val="white"/>
                </a:solidFill>
                <a:ea typeface="華康儷中黑" panose="020B0509000000000000" pitchFamily="49" charset="-120"/>
              </a:rPr>
              <a:t>2014</a:t>
            </a:r>
            <a:r>
              <a:rPr lang="zh-TW" altLang="en-US" sz="2400" dirty="0">
                <a:solidFill>
                  <a:prstClr val="white"/>
                </a:solidFill>
                <a:ea typeface="華康儷中黑" panose="020B0509000000000000" pitchFamily="49" charset="-120"/>
              </a:rPr>
              <a:t>年</a:t>
            </a:r>
            <a:r>
              <a:rPr lang="en-US" altLang="zh-TW" sz="2400" dirty="0">
                <a:solidFill>
                  <a:prstClr val="white"/>
                </a:solidFill>
                <a:ea typeface="華康儷中黑" panose="020B0509000000000000" pitchFamily="49" charset="-120"/>
              </a:rPr>
              <a:t>7</a:t>
            </a:r>
            <a:r>
              <a:rPr lang="zh-TW" altLang="en-US" sz="2400" dirty="0">
                <a:solidFill>
                  <a:prstClr val="white"/>
                </a:solidFill>
                <a:ea typeface="華康儷中黑" panose="020B0509000000000000" pitchFamily="49" charset="-120"/>
              </a:rPr>
              <a:t>月</a:t>
            </a:r>
            <a:r>
              <a:rPr lang="en-US" altLang="zh-TW" sz="2400" dirty="0">
                <a:solidFill>
                  <a:prstClr val="white"/>
                </a:solidFill>
                <a:ea typeface="華康儷中黑" panose="020B0509000000000000" pitchFamily="49" charset="-120"/>
              </a:rPr>
              <a:t>13</a:t>
            </a:r>
            <a:r>
              <a:rPr lang="zh-TW" altLang="en-US" sz="2400" dirty="0">
                <a:solidFill>
                  <a:prstClr val="white"/>
                </a:solidFill>
                <a:ea typeface="華康儷中黑" panose="020B0509000000000000" pitchFamily="49" charset="-120"/>
              </a:rPr>
              <a:t>至</a:t>
            </a:r>
            <a:r>
              <a:rPr lang="en-US" altLang="zh-TW" sz="2400" dirty="0">
                <a:solidFill>
                  <a:prstClr val="white"/>
                </a:solidFill>
                <a:ea typeface="華康儷中黑" panose="020B0509000000000000" pitchFamily="49" charset="-120"/>
              </a:rPr>
              <a:t>14</a:t>
            </a:r>
            <a:r>
              <a:rPr lang="zh-TW" altLang="en-US" sz="2400" dirty="0">
                <a:solidFill>
                  <a:prstClr val="white"/>
                </a:solidFill>
                <a:ea typeface="華康儷中黑" panose="020B0509000000000000" pitchFamily="49" charset="-120"/>
              </a:rPr>
              <a:t>日（星期日及一）</a:t>
            </a:r>
          </a:p>
          <a:p>
            <a:r>
              <a:rPr lang="zh-TW" altLang="en-US" sz="2400" dirty="0">
                <a:solidFill>
                  <a:prstClr val="white"/>
                </a:solidFill>
                <a:ea typeface="華康儷中黑" panose="020B0509000000000000" pitchFamily="49" charset="-120"/>
              </a:rPr>
              <a:t>地點：灣仔會議展覽中心及美安生活廊</a:t>
            </a:r>
          </a:p>
          <a:p>
            <a:r>
              <a:rPr lang="zh-TW" altLang="en-US" sz="2400" dirty="0">
                <a:solidFill>
                  <a:prstClr val="white"/>
                </a:solidFill>
                <a:ea typeface="華康儷中黑" panose="020B0509000000000000" pitchFamily="49" charset="-120"/>
              </a:rPr>
              <a:t>門票：</a:t>
            </a:r>
            <a:r>
              <a:rPr lang="en-US" altLang="zh-TW" sz="2400" dirty="0">
                <a:solidFill>
                  <a:prstClr val="white"/>
                </a:solidFill>
                <a:ea typeface="華康儷中黑" panose="020B0509000000000000" pitchFamily="49" charset="-120"/>
              </a:rPr>
              <a:t>HK$1,190</a:t>
            </a:r>
          </a:p>
          <a:p>
            <a:endParaRPr lang="en-US" altLang="zh-TW" sz="2400" dirty="0">
              <a:solidFill>
                <a:prstClr val="white"/>
              </a:solidFill>
              <a:ea typeface="華康儷中黑" panose="020B0509000000000000" pitchFamily="49" charset="-120"/>
            </a:endParaRPr>
          </a:p>
          <a:p>
            <a:r>
              <a:rPr lang="zh-TW" altLang="en-US" sz="2200" dirty="0">
                <a:solidFill>
                  <a:prstClr val="white"/>
                </a:solidFill>
                <a:ea typeface="華康儷中黑" panose="020B0509000000000000" pitchFamily="49" charset="-120"/>
              </a:rPr>
              <a:t>優先特惠門票：</a:t>
            </a:r>
            <a:r>
              <a:rPr lang="en-US" altLang="zh-TW" sz="2200" dirty="0">
                <a:solidFill>
                  <a:prstClr val="white"/>
                </a:solidFill>
                <a:ea typeface="華康儷中黑" panose="020B0509000000000000" pitchFamily="49" charset="-120"/>
              </a:rPr>
              <a:t>HK$990</a:t>
            </a:r>
            <a:r>
              <a:rPr lang="zh-TW" altLang="en-US" sz="2200" dirty="0">
                <a:solidFill>
                  <a:prstClr val="white"/>
                </a:solidFill>
                <a:ea typeface="華康儷中黑" panose="020B0509000000000000" pitchFamily="49" charset="-120"/>
              </a:rPr>
              <a:t>（須於</a:t>
            </a:r>
            <a:r>
              <a:rPr lang="en-US" altLang="zh-TW" sz="2200" dirty="0">
                <a:solidFill>
                  <a:prstClr val="white"/>
                </a:solidFill>
                <a:ea typeface="華康儷中黑" panose="020B0509000000000000" pitchFamily="49" charset="-120"/>
              </a:rPr>
              <a:t>2014</a:t>
            </a:r>
            <a:r>
              <a:rPr lang="zh-TW" altLang="en-US" sz="2200" dirty="0">
                <a:solidFill>
                  <a:prstClr val="white"/>
                </a:solidFill>
                <a:ea typeface="華康儷中黑" panose="020B0509000000000000" pitchFamily="49" charset="-120"/>
              </a:rPr>
              <a:t>年</a:t>
            </a:r>
            <a:r>
              <a:rPr lang="en-US" altLang="zh-TW" sz="2200" dirty="0">
                <a:solidFill>
                  <a:prstClr val="white"/>
                </a:solidFill>
                <a:ea typeface="華康儷中黑" panose="020B0509000000000000" pitchFamily="49" charset="-120"/>
              </a:rPr>
              <a:t>4</a:t>
            </a:r>
            <a:r>
              <a:rPr lang="zh-TW" altLang="en-US" sz="2200" dirty="0">
                <a:solidFill>
                  <a:prstClr val="white"/>
                </a:solidFill>
                <a:ea typeface="華康儷中黑" panose="020B0509000000000000" pitchFamily="49" charset="-120"/>
              </a:rPr>
              <a:t>月</a:t>
            </a:r>
            <a:r>
              <a:rPr lang="en-US" altLang="zh-TW" sz="2200" dirty="0">
                <a:solidFill>
                  <a:prstClr val="white"/>
                </a:solidFill>
                <a:ea typeface="華康儷中黑" panose="020B0509000000000000" pitchFamily="49" charset="-120"/>
              </a:rPr>
              <a:t>4</a:t>
            </a:r>
            <a:r>
              <a:rPr lang="zh-TW" altLang="en-US" sz="2200" dirty="0">
                <a:solidFill>
                  <a:prstClr val="white"/>
                </a:solidFill>
                <a:ea typeface="華康儷中黑" panose="020B0509000000000000" pitchFamily="49" charset="-120"/>
              </a:rPr>
              <a:t>日至</a:t>
            </a:r>
            <a:r>
              <a:rPr lang="en-US" altLang="zh-TW" sz="2200" dirty="0">
                <a:solidFill>
                  <a:prstClr val="white"/>
                </a:solidFill>
                <a:ea typeface="華康儷中黑" panose="020B0509000000000000" pitchFamily="49" charset="-120"/>
              </a:rPr>
              <a:t>5</a:t>
            </a:r>
            <a:r>
              <a:rPr lang="zh-TW" altLang="en-US" sz="2200" dirty="0">
                <a:solidFill>
                  <a:prstClr val="white"/>
                </a:solidFill>
                <a:ea typeface="華康儷中黑" panose="020B0509000000000000" pitchFamily="49" charset="-120"/>
              </a:rPr>
              <a:t>月</a:t>
            </a:r>
            <a:r>
              <a:rPr lang="en-US" altLang="zh-TW" sz="2200" dirty="0">
                <a:solidFill>
                  <a:prstClr val="white"/>
                </a:solidFill>
                <a:ea typeface="華康儷中黑" panose="020B0509000000000000" pitchFamily="49" charset="-120"/>
              </a:rPr>
              <a:t>4</a:t>
            </a:r>
            <a:r>
              <a:rPr lang="zh-TW" altLang="en-US" sz="2200" dirty="0">
                <a:solidFill>
                  <a:prstClr val="white"/>
                </a:solidFill>
                <a:ea typeface="華康儷中黑" panose="020B0509000000000000" pitchFamily="49" charset="-120"/>
              </a:rPr>
              <a:t>日期間，購買三張</a:t>
            </a:r>
            <a:r>
              <a:rPr lang="en-US" altLang="zh-TW" sz="2200" dirty="0">
                <a:solidFill>
                  <a:prstClr val="white"/>
                </a:solidFill>
                <a:ea typeface="華康儷中黑" panose="020B0509000000000000" pitchFamily="49" charset="-120"/>
              </a:rPr>
              <a:t>2014</a:t>
            </a:r>
            <a:r>
              <a:rPr lang="zh-TW" altLang="en-US" sz="2200" dirty="0">
                <a:solidFill>
                  <a:prstClr val="white"/>
                </a:solidFill>
                <a:ea typeface="華康儷中黑" panose="020B0509000000000000" pitchFamily="49" charset="-120"/>
              </a:rPr>
              <a:t>領袖訓練會議門票方可享此優惠</a:t>
            </a:r>
            <a:r>
              <a:rPr lang="en-US" altLang="zh-TW" sz="2200" dirty="0">
                <a:solidFill>
                  <a:prstClr val="white"/>
                </a:solidFill>
                <a:ea typeface="華康儷中黑" panose="020B0509000000000000" pitchFamily="49" charset="-120"/>
              </a:rPr>
              <a:t>)</a:t>
            </a:r>
          </a:p>
          <a:p>
            <a:endParaRPr lang="en-US" sz="2400" dirty="0">
              <a:solidFill>
                <a:prstClr val="white"/>
              </a:solidFill>
              <a:ea typeface="華康儷中黑" panose="020B0509000000000000" pitchFamily="49" charset="-120"/>
            </a:endParaRPr>
          </a:p>
        </p:txBody>
      </p:sp>
      <p:sp>
        <p:nvSpPr>
          <p:cNvPr id="27" name="TextBox 26"/>
          <p:cNvSpPr txBox="1"/>
          <p:nvPr/>
        </p:nvSpPr>
        <p:spPr>
          <a:xfrm>
            <a:off x="3124200" y="4150310"/>
            <a:ext cx="5867400" cy="2631490"/>
          </a:xfrm>
          <a:prstGeom prst="rect">
            <a:avLst/>
          </a:prstGeom>
          <a:noFill/>
        </p:spPr>
        <p:txBody>
          <a:bodyPr wrap="square" rtlCol="0">
            <a:spAutoFit/>
          </a:bodyPr>
          <a:lstStyle/>
          <a:p>
            <a:r>
              <a:rPr lang="en-US" altLang="zh-TW" sz="2100" dirty="0">
                <a:solidFill>
                  <a:prstClr val="white"/>
                </a:solidFill>
                <a:ea typeface="華康儷中黑" panose="020B0509000000000000" pitchFamily="49" charset="-120"/>
              </a:rPr>
              <a:t>Date: July 13 – July 14, 2014 (Sunday &amp; Monday)</a:t>
            </a:r>
          </a:p>
          <a:p>
            <a:r>
              <a:rPr lang="en-US" altLang="zh-TW" sz="2100" dirty="0">
                <a:solidFill>
                  <a:prstClr val="white"/>
                </a:solidFill>
                <a:ea typeface="華康儷中黑" panose="020B0509000000000000" pitchFamily="49" charset="-120"/>
              </a:rPr>
              <a:t>Venue: HKCEC and </a:t>
            </a:r>
            <a:r>
              <a:rPr lang="en-US" altLang="zh-TW" sz="2100" dirty="0" err="1">
                <a:solidFill>
                  <a:prstClr val="white"/>
                </a:solidFill>
                <a:ea typeface="華康儷中黑" panose="020B0509000000000000" pitchFamily="49" charset="-120"/>
              </a:rPr>
              <a:t>mhk</a:t>
            </a:r>
            <a:r>
              <a:rPr lang="en-US" altLang="zh-TW" sz="2100" dirty="0">
                <a:solidFill>
                  <a:prstClr val="white"/>
                </a:solidFill>
                <a:ea typeface="華康儷中黑" panose="020B0509000000000000" pitchFamily="49" charset="-120"/>
              </a:rPr>
              <a:t> Showcase</a:t>
            </a:r>
          </a:p>
          <a:p>
            <a:r>
              <a:rPr lang="en-US" altLang="zh-TW" sz="2100" dirty="0">
                <a:solidFill>
                  <a:prstClr val="white"/>
                </a:solidFill>
                <a:ea typeface="華康儷中黑" panose="020B0509000000000000" pitchFamily="49" charset="-120"/>
              </a:rPr>
              <a:t>Ticket Price: HK$1,190</a:t>
            </a:r>
          </a:p>
          <a:p>
            <a:endParaRPr lang="en-US" altLang="zh-TW" sz="2100" dirty="0">
              <a:solidFill>
                <a:prstClr val="white"/>
              </a:solidFill>
              <a:ea typeface="華康儷中黑" panose="020B0509000000000000" pitchFamily="49" charset="-120"/>
            </a:endParaRPr>
          </a:p>
          <a:p>
            <a:r>
              <a:rPr lang="en-US" altLang="zh-TW" sz="2000" dirty="0">
                <a:solidFill>
                  <a:prstClr val="white"/>
                </a:solidFill>
                <a:ea typeface="華康儷中黑" panose="020B0509000000000000" pitchFamily="49" charset="-120"/>
              </a:rPr>
              <a:t>Early Bird Ticket Price: HK$990 (Enjoy early bird ticket price with the purchase of three 2014 Leadership School tickets during 4 April to 4 May as prerequisite)</a:t>
            </a:r>
          </a:p>
          <a:p>
            <a:endParaRPr lang="en-US" sz="2100" dirty="0">
              <a:solidFill>
                <a:prstClr val="white"/>
              </a:solidFill>
              <a:ea typeface="華康儷中黑" panose="020B0509000000000000" pitchFamily="49" charset="-120"/>
            </a:endParaRPr>
          </a:p>
        </p:txBody>
      </p:sp>
      <p:pic>
        <p:nvPicPr>
          <p:cNvPr id="28"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20782114">
            <a:off x="551483" y="3974402"/>
            <a:ext cx="2254714" cy="178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600" y="2176143"/>
            <a:ext cx="2823231" cy="140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707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6200" y="0"/>
            <a:ext cx="9296400" cy="1077218"/>
          </a:xfrm>
          <a:prstGeom prst="rect">
            <a:avLst/>
          </a:prstGeom>
          <a:noFill/>
        </p:spPr>
        <p:txBody>
          <a:bodyPr wrap="square" rtlCol="0">
            <a:spAutoFit/>
          </a:bodyPr>
          <a:lstStyle/>
          <a:p>
            <a:r>
              <a:rPr lang="zh-TW" altLang="en-US" sz="3400" dirty="0">
                <a:solidFill>
                  <a:prstClr val="white"/>
                </a:solidFill>
                <a:ea typeface="華康儷中黑" pitchFamily="49" charset="-120"/>
              </a:rPr>
              <a:t>產品專題會暨健康講座</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Product Symposium and Health Seminar</a:t>
            </a:r>
            <a:endParaRPr lang="en-US" sz="3000" dirty="0">
              <a:solidFill>
                <a:prstClr val="white"/>
              </a:solidFill>
            </a:endParaRPr>
          </a:p>
        </p:txBody>
      </p:sp>
      <p:pic>
        <p:nvPicPr>
          <p:cNvPr id="28"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05600" y="1797784"/>
            <a:ext cx="2438400" cy="3231654"/>
          </a:xfrm>
          <a:prstGeom prst="rect">
            <a:avLst/>
          </a:prstGeom>
          <a:noFill/>
        </p:spPr>
        <p:txBody>
          <a:bodyPr wrap="square" rtlCol="0">
            <a:spAutoFit/>
          </a:bodyPr>
          <a:lstStyle/>
          <a:p>
            <a:r>
              <a:rPr lang="zh-TW" altLang="en-US" sz="2800" b="1" dirty="0">
                <a:solidFill>
                  <a:prstClr val="white"/>
                </a:solidFill>
                <a:ea typeface="華康儷中黑" panose="020B0509000000000000" pitchFamily="49" charset="-120"/>
              </a:rPr>
              <a:t>匯集海外及本地健康營養與美容專家</a:t>
            </a:r>
            <a:endParaRPr lang="en-US" sz="2800" b="1" dirty="0">
              <a:solidFill>
                <a:prstClr val="white"/>
              </a:solidFill>
              <a:ea typeface="華康儷中黑" panose="020B0509000000000000" pitchFamily="49" charset="-120"/>
            </a:endParaRPr>
          </a:p>
          <a:p>
            <a:r>
              <a:rPr lang="en-US" sz="2400" b="1" dirty="0">
                <a:solidFill>
                  <a:prstClr val="white"/>
                </a:solidFill>
                <a:ea typeface="華康儷中黑" panose="020B0509000000000000" pitchFamily="49" charset="-120"/>
              </a:rPr>
              <a:t>Oversea and Local Expertise in Health &amp; Nutrition and Beauty Care</a:t>
            </a:r>
            <a:endParaRPr lang="en-US" sz="2400" dirty="0">
              <a:solidFill>
                <a:prstClr val="white"/>
              </a:solidFill>
              <a:ea typeface="華康儷中黑" panose="020B0509000000000000" pitchFamily="49" charset="-120"/>
            </a:endParaRPr>
          </a:p>
        </p:txBody>
      </p:sp>
      <p:pic>
        <p:nvPicPr>
          <p:cNvPr id="1026" name="Picture 2" descr="C:\Users\Emmyy\AppData\Local\Microsoft\Windows\Temporary Internet Files\Content.Outlook\8OD9Z8FH\楊明達.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3098" r="-7038"/>
          <a:stretch/>
        </p:blipFill>
        <p:spPr bwMode="auto">
          <a:xfrm>
            <a:off x="157023" y="3897387"/>
            <a:ext cx="1937717" cy="21229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mmyy\AppData\Local\Microsoft\Windows\Temporary Internet Files\Content.Outlook\8OD9Z8FH\高巧凌.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615426" y="3905250"/>
            <a:ext cx="1612914" cy="2115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807415" y="990600"/>
            <a:ext cx="1607672" cy="2127995"/>
          </a:xfrm>
          <a:prstGeom prst="rect">
            <a:avLst/>
          </a:prstGeom>
          <a:ln>
            <a:noFill/>
          </a:ln>
          <a:effectLst>
            <a:outerShdw blurRad="292100" dist="139700" dir="2700000" algn="tl" rotWithShape="0">
              <a:srgbClr val="333333">
                <a:alpha val="65000"/>
              </a:srgbClr>
            </a:outerShdw>
          </a:effectLst>
        </p:spPr>
      </p:pic>
      <p:pic>
        <p:nvPicPr>
          <p:cNvPr id="1028" name="Picture 4" descr="\\172.20.1.31\Share_Between_Dept\Product_SC\Communications\Graphics\Speakers Photo\Corporate\Deedra Mason.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33223" y="1000125"/>
            <a:ext cx="1824177" cy="21184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mmyy\AppData\Local\Microsoft\Windows\Temporary Internet Files\Content.Outlook\8OD9Z8FH\photo (3).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654640" y="3885650"/>
            <a:ext cx="1822360" cy="21341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0" y="3057525"/>
            <a:ext cx="2305241" cy="707886"/>
          </a:xfrm>
          <a:prstGeom prst="rect">
            <a:avLst/>
          </a:prstGeom>
        </p:spPr>
        <p:txBody>
          <a:bodyPr wrap="square">
            <a:spAutoFit/>
          </a:bodyPr>
          <a:lstStyle>
            <a:defPPr>
              <a:defRPr lang="en-US"/>
            </a:defPPr>
            <a:lvl1pPr marL="0" algn="l" defTabSz="736732" rtl="0" eaLnBrk="1" latinLnBrk="0" hangingPunct="1">
              <a:defRPr sz="1500" kern="1200">
                <a:solidFill>
                  <a:schemeClr val="tx1"/>
                </a:solidFill>
                <a:latin typeface="+mn-lt"/>
                <a:ea typeface="+mn-ea"/>
                <a:cs typeface="+mn-cs"/>
              </a:defRPr>
            </a:lvl1pPr>
            <a:lvl2pPr marL="368366" algn="l" defTabSz="736732" rtl="0" eaLnBrk="1" latinLnBrk="0" hangingPunct="1">
              <a:defRPr sz="1500" kern="1200">
                <a:solidFill>
                  <a:schemeClr val="tx1"/>
                </a:solidFill>
                <a:latin typeface="+mn-lt"/>
                <a:ea typeface="+mn-ea"/>
                <a:cs typeface="+mn-cs"/>
              </a:defRPr>
            </a:lvl2pPr>
            <a:lvl3pPr marL="736732" algn="l" defTabSz="736732" rtl="0" eaLnBrk="1" latinLnBrk="0" hangingPunct="1">
              <a:defRPr sz="1500" kern="1200">
                <a:solidFill>
                  <a:schemeClr val="tx1"/>
                </a:solidFill>
                <a:latin typeface="+mn-lt"/>
                <a:ea typeface="+mn-ea"/>
                <a:cs typeface="+mn-cs"/>
              </a:defRPr>
            </a:lvl3pPr>
            <a:lvl4pPr marL="1105098" algn="l" defTabSz="736732" rtl="0" eaLnBrk="1" latinLnBrk="0" hangingPunct="1">
              <a:defRPr sz="1500" kern="1200">
                <a:solidFill>
                  <a:schemeClr val="tx1"/>
                </a:solidFill>
                <a:latin typeface="+mn-lt"/>
                <a:ea typeface="+mn-ea"/>
                <a:cs typeface="+mn-cs"/>
              </a:defRPr>
            </a:lvl4pPr>
            <a:lvl5pPr marL="1473464" algn="l" defTabSz="736732" rtl="0" eaLnBrk="1" latinLnBrk="0" hangingPunct="1">
              <a:defRPr sz="1500" kern="1200">
                <a:solidFill>
                  <a:schemeClr val="tx1"/>
                </a:solidFill>
                <a:latin typeface="+mn-lt"/>
                <a:ea typeface="+mn-ea"/>
                <a:cs typeface="+mn-cs"/>
              </a:defRPr>
            </a:lvl5pPr>
            <a:lvl6pPr marL="1841830" algn="l" defTabSz="736732" rtl="0" eaLnBrk="1" latinLnBrk="0" hangingPunct="1">
              <a:defRPr sz="1500" kern="1200">
                <a:solidFill>
                  <a:schemeClr val="tx1"/>
                </a:solidFill>
                <a:latin typeface="+mn-lt"/>
                <a:ea typeface="+mn-ea"/>
                <a:cs typeface="+mn-cs"/>
              </a:defRPr>
            </a:lvl6pPr>
            <a:lvl7pPr marL="2210196" algn="l" defTabSz="736732" rtl="0" eaLnBrk="1" latinLnBrk="0" hangingPunct="1">
              <a:defRPr sz="1500" kern="1200">
                <a:solidFill>
                  <a:schemeClr val="tx1"/>
                </a:solidFill>
                <a:latin typeface="+mn-lt"/>
                <a:ea typeface="+mn-ea"/>
                <a:cs typeface="+mn-cs"/>
              </a:defRPr>
            </a:lvl7pPr>
            <a:lvl8pPr marL="2578562" algn="l" defTabSz="736732" rtl="0" eaLnBrk="1" latinLnBrk="0" hangingPunct="1">
              <a:defRPr sz="1500" kern="1200">
                <a:solidFill>
                  <a:schemeClr val="tx1"/>
                </a:solidFill>
                <a:latin typeface="+mn-lt"/>
                <a:ea typeface="+mn-ea"/>
                <a:cs typeface="+mn-cs"/>
              </a:defRPr>
            </a:lvl8pPr>
            <a:lvl9pPr marL="2946928" algn="l" defTabSz="736732" rtl="0" eaLnBrk="1" latinLnBrk="0" hangingPunct="1">
              <a:defRPr sz="1500" kern="1200">
                <a:solidFill>
                  <a:schemeClr val="tx1"/>
                </a:solidFill>
                <a:latin typeface="+mn-lt"/>
                <a:ea typeface="+mn-ea"/>
                <a:cs typeface="+mn-cs"/>
              </a:defRPr>
            </a:lvl9pPr>
          </a:lstStyle>
          <a:p>
            <a:pPr algn="ctr"/>
            <a:r>
              <a:rPr lang="en-US" altLang="zh-TW" sz="2000" b="1" dirty="0" smtClean="0">
                <a:solidFill>
                  <a:srgbClr val="9BBB59">
                    <a:lumMod val="60000"/>
                    <a:lumOff val="40000"/>
                  </a:srgbClr>
                </a:solidFill>
                <a:ea typeface="華康儷中黑" panose="020B0509000000000000" pitchFamily="49" charset="-120"/>
                <a:cs typeface="Arial" pitchFamily="34" charset="0"/>
              </a:rPr>
              <a:t>Dr. </a:t>
            </a:r>
            <a:r>
              <a:rPr lang="en-US" altLang="zh-TW" sz="2000" b="1" dirty="0" err="1" smtClean="0">
                <a:solidFill>
                  <a:srgbClr val="9BBB59">
                    <a:lumMod val="60000"/>
                    <a:lumOff val="40000"/>
                  </a:srgbClr>
                </a:solidFill>
                <a:ea typeface="華康儷中黑" panose="020B0509000000000000" pitchFamily="49" charset="-120"/>
                <a:cs typeface="Arial" pitchFamily="34" charset="0"/>
              </a:rPr>
              <a:t>Deedra</a:t>
            </a:r>
            <a:r>
              <a:rPr lang="en-US" altLang="zh-TW" sz="2000" b="1" dirty="0" smtClean="0">
                <a:solidFill>
                  <a:srgbClr val="9BBB59">
                    <a:lumMod val="60000"/>
                    <a:lumOff val="40000"/>
                  </a:srgbClr>
                </a:solidFill>
                <a:ea typeface="華康儷中黑" panose="020B0509000000000000" pitchFamily="49" charset="-120"/>
                <a:cs typeface="Arial" pitchFamily="34" charset="0"/>
              </a:rPr>
              <a:t> Mason</a:t>
            </a:r>
          </a:p>
          <a:p>
            <a:pPr algn="ctr"/>
            <a:r>
              <a:rPr lang="zh-TW" altLang="en-US" sz="1000" dirty="0" smtClean="0">
                <a:solidFill>
                  <a:prstClr val="white"/>
                </a:solidFill>
                <a:ea typeface="華康儷中黑" panose="020B0509000000000000" pitchFamily="49" charset="-120"/>
                <a:cs typeface="Arial" pitchFamily="34" charset="0"/>
              </a:rPr>
              <a:t>美安集</a:t>
            </a:r>
            <a:r>
              <a:rPr lang="zh-TW" altLang="en-US" sz="1000" dirty="0">
                <a:solidFill>
                  <a:prstClr val="white"/>
                </a:solidFill>
                <a:ea typeface="華康儷中黑" panose="020B0509000000000000" pitchFamily="49" charset="-120"/>
                <a:cs typeface="Arial" pitchFamily="34" charset="0"/>
              </a:rPr>
              <a:t>團一教</a:t>
            </a:r>
            <a:r>
              <a:rPr lang="zh-TW" altLang="en-US" sz="1000" dirty="0" smtClean="0">
                <a:solidFill>
                  <a:prstClr val="white"/>
                </a:solidFill>
                <a:ea typeface="華康儷中黑" panose="020B0509000000000000" pitchFamily="49" charset="-120"/>
                <a:cs typeface="Arial" pitchFamily="34" charset="0"/>
              </a:rPr>
              <a:t>育與研究總監</a:t>
            </a:r>
            <a:endParaRPr lang="en-US" altLang="zh-TW" sz="1000" dirty="0" smtClean="0">
              <a:solidFill>
                <a:prstClr val="white"/>
              </a:solidFill>
              <a:ea typeface="華康儷中黑" panose="020B0509000000000000" pitchFamily="49" charset="-120"/>
              <a:cs typeface="Arial" pitchFamily="34" charset="0"/>
            </a:endParaRPr>
          </a:p>
          <a:p>
            <a:pPr algn="ctr"/>
            <a:r>
              <a:rPr lang="en-US" altLang="zh-TW" sz="1000" dirty="0" smtClean="0">
                <a:solidFill>
                  <a:prstClr val="white"/>
                </a:solidFill>
                <a:ea typeface="華康儷中黑" panose="020B0509000000000000" pitchFamily="49" charset="-120"/>
                <a:cs typeface="Arial" pitchFamily="34" charset="0"/>
              </a:rPr>
              <a:t>DIRECTOR OF RESEARCH &amp; EDUCATION</a:t>
            </a:r>
          </a:p>
        </p:txBody>
      </p:sp>
      <p:sp>
        <p:nvSpPr>
          <p:cNvPr id="20" name="Rectangle 19"/>
          <p:cNvSpPr/>
          <p:nvPr/>
        </p:nvSpPr>
        <p:spPr>
          <a:xfrm>
            <a:off x="2362200" y="3057525"/>
            <a:ext cx="2362200" cy="861774"/>
          </a:xfrm>
          <a:prstGeom prst="rect">
            <a:avLst/>
          </a:prstGeom>
        </p:spPr>
        <p:txBody>
          <a:bodyPr wrap="square">
            <a:spAutoFit/>
          </a:bodyPr>
          <a:lstStyle>
            <a:defPPr>
              <a:defRPr lang="en-US"/>
            </a:defPPr>
            <a:lvl1pPr marL="0" algn="l" defTabSz="736732" rtl="0" eaLnBrk="1" latinLnBrk="0" hangingPunct="1">
              <a:defRPr sz="1500" kern="1200">
                <a:solidFill>
                  <a:schemeClr val="tx1"/>
                </a:solidFill>
                <a:latin typeface="+mn-lt"/>
                <a:ea typeface="+mn-ea"/>
                <a:cs typeface="+mn-cs"/>
              </a:defRPr>
            </a:lvl1pPr>
            <a:lvl2pPr marL="368366" algn="l" defTabSz="736732" rtl="0" eaLnBrk="1" latinLnBrk="0" hangingPunct="1">
              <a:defRPr sz="1500" kern="1200">
                <a:solidFill>
                  <a:schemeClr val="tx1"/>
                </a:solidFill>
                <a:latin typeface="+mn-lt"/>
                <a:ea typeface="+mn-ea"/>
                <a:cs typeface="+mn-cs"/>
              </a:defRPr>
            </a:lvl2pPr>
            <a:lvl3pPr marL="736732" algn="l" defTabSz="736732" rtl="0" eaLnBrk="1" latinLnBrk="0" hangingPunct="1">
              <a:defRPr sz="1500" kern="1200">
                <a:solidFill>
                  <a:schemeClr val="tx1"/>
                </a:solidFill>
                <a:latin typeface="+mn-lt"/>
                <a:ea typeface="+mn-ea"/>
                <a:cs typeface="+mn-cs"/>
              </a:defRPr>
            </a:lvl3pPr>
            <a:lvl4pPr marL="1105098" algn="l" defTabSz="736732" rtl="0" eaLnBrk="1" latinLnBrk="0" hangingPunct="1">
              <a:defRPr sz="1500" kern="1200">
                <a:solidFill>
                  <a:schemeClr val="tx1"/>
                </a:solidFill>
                <a:latin typeface="+mn-lt"/>
                <a:ea typeface="+mn-ea"/>
                <a:cs typeface="+mn-cs"/>
              </a:defRPr>
            </a:lvl4pPr>
            <a:lvl5pPr marL="1473464" algn="l" defTabSz="736732" rtl="0" eaLnBrk="1" latinLnBrk="0" hangingPunct="1">
              <a:defRPr sz="1500" kern="1200">
                <a:solidFill>
                  <a:schemeClr val="tx1"/>
                </a:solidFill>
                <a:latin typeface="+mn-lt"/>
                <a:ea typeface="+mn-ea"/>
                <a:cs typeface="+mn-cs"/>
              </a:defRPr>
            </a:lvl5pPr>
            <a:lvl6pPr marL="1841830" algn="l" defTabSz="736732" rtl="0" eaLnBrk="1" latinLnBrk="0" hangingPunct="1">
              <a:defRPr sz="1500" kern="1200">
                <a:solidFill>
                  <a:schemeClr val="tx1"/>
                </a:solidFill>
                <a:latin typeface="+mn-lt"/>
                <a:ea typeface="+mn-ea"/>
                <a:cs typeface="+mn-cs"/>
              </a:defRPr>
            </a:lvl6pPr>
            <a:lvl7pPr marL="2210196" algn="l" defTabSz="736732" rtl="0" eaLnBrk="1" latinLnBrk="0" hangingPunct="1">
              <a:defRPr sz="1500" kern="1200">
                <a:solidFill>
                  <a:schemeClr val="tx1"/>
                </a:solidFill>
                <a:latin typeface="+mn-lt"/>
                <a:ea typeface="+mn-ea"/>
                <a:cs typeface="+mn-cs"/>
              </a:defRPr>
            </a:lvl7pPr>
            <a:lvl8pPr marL="2578562" algn="l" defTabSz="736732" rtl="0" eaLnBrk="1" latinLnBrk="0" hangingPunct="1">
              <a:defRPr sz="1500" kern="1200">
                <a:solidFill>
                  <a:schemeClr val="tx1"/>
                </a:solidFill>
                <a:latin typeface="+mn-lt"/>
                <a:ea typeface="+mn-ea"/>
                <a:cs typeface="+mn-cs"/>
              </a:defRPr>
            </a:lvl8pPr>
            <a:lvl9pPr marL="2946928" algn="l" defTabSz="736732" rtl="0" eaLnBrk="1" latinLnBrk="0" hangingPunct="1">
              <a:defRPr sz="1500" kern="1200">
                <a:solidFill>
                  <a:schemeClr val="tx1"/>
                </a:solidFill>
                <a:latin typeface="+mn-lt"/>
                <a:ea typeface="+mn-ea"/>
                <a:cs typeface="+mn-cs"/>
              </a:defRPr>
            </a:lvl9pPr>
          </a:lstStyle>
          <a:p>
            <a:pPr algn="ctr"/>
            <a:r>
              <a:rPr lang="en-US" altLang="zh-TW" sz="2000" b="1" dirty="0" smtClean="0">
                <a:solidFill>
                  <a:srgbClr val="9BBB59">
                    <a:lumMod val="60000"/>
                    <a:lumOff val="40000"/>
                  </a:srgbClr>
                </a:solidFill>
                <a:ea typeface="華康儷中黑" pitchFamily="49" charset="-120"/>
                <a:cs typeface="Arial" pitchFamily="34" charset="0"/>
              </a:rPr>
              <a:t>Dr. Jeff Strong</a:t>
            </a:r>
          </a:p>
          <a:p>
            <a:pPr algn="ctr"/>
            <a:r>
              <a:rPr lang="zh-TW" altLang="en-US" sz="1000" dirty="0" smtClean="0">
                <a:solidFill>
                  <a:prstClr val="white"/>
                </a:solidFill>
                <a:ea typeface="華康儷中黑" pitchFamily="49" charset="-120"/>
                <a:cs typeface="Arial" pitchFamily="34" charset="0"/>
              </a:rPr>
              <a:t>賀發研究</a:t>
            </a:r>
            <a:r>
              <a:rPr lang="zh-TW" altLang="en-US" sz="1000" dirty="0">
                <a:solidFill>
                  <a:prstClr val="white"/>
                </a:solidFill>
                <a:ea typeface="華康儷中黑" pitchFamily="49" charset="-120"/>
                <a:cs typeface="Arial" pitchFamily="34" charset="0"/>
              </a:rPr>
              <a:t>機一亞</a:t>
            </a:r>
            <a:r>
              <a:rPr lang="zh-TW" altLang="en-US" sz="1000" dirty="0" smtClean="0">
                <a:solidFill>
                  <a:prstClr val="white"/>
                </a:solidFill>
                <a:ea typeface="華康儷中黑" pitchFamily="49" charset="-120"/>
                <a:cs typeface="Arial" pitchFamily="34" charset="0"/>
              </a:rPr>
              <a:t>太區科學通訊總監</a:t>
            </a:r>
            <a:endParaRPr lang="en-US" altLang="zh-TW" sz="1000" dirty="0" smtClean="0">
              <a:solidFill>
                <a:prstClr val="white"/>
              </a:solidFill>
              <a:ea typeface="華康儷中黑" pitchFamily="49" charset="-120"/>
              <a:cs typeface="Arial" pitchFamily="34" charset="0"/>
            </a:endParaRPr>
          </a:p>
          <a:p>
            <a:pPr algn="ctr"/>
            <a:r>
              <a:rPr lang="en-US" altLang="zh-TW" sz="1000" dirty="0" smtClean="0">
                <a:solidFill>
                  <a:prstClr val="white"/>
                </a:solidFill>
                <a:ea typeface="華康儷中黑" pitchFamily="49" charset="-120"/>
                <a:cs typeface="Arial" pitchFamily="34" charset="0"/>
              </a:rPr>
              <a:t>DIRECTOR OF SCIENTIFIC COMMUNICATIONS, HORPHAG</a:t>
            </a:r>
          </a:p>
        </p:txBody>
      </p:sp>
      <p:sp>
        <p:nvSpPr>
          <p:cNvPr id="21" name="Rectangle 20"/>
          <p:cNvSpPr/>
          <p:nvPr/>
        </p:nvSpPr>
        <p:spPr>
          <a:xfrm>
            <a:off x="4710303" y="3033951"/>
            <a:ext cx="1843087" cy="861774"/>
          </a:xfrm>
          <a:prstGeom prst="rect">
            <a:avLst/>
          </a:prstGeom>
        </p:spPr>
        <p:txBody>
          <a:bodyPr wrap="square">
            <a:spAutoFit/>
          </a:bodyPr>
          <a:lstStyle>
            <a:defPPr>
              <a:defRPr lang="en-US"/>
            </a:defPPr>
            <a:lvl1pPr marL="0" algn="l" defTabSz="736732" rtl="0" eaLnBrk="1" latinLnBrk="0" hangingPunct="1">
              <a:defRPr sz="1500" kern="1200">
                <a:solidFill>
                  <a:schemeClr val="tx1"/>
                </a:solidFill>
                <a:latin typeface="+mn-lt"/>
                <a:ea typeface="+mn-ea"/>
                <a:cs typeface="+mn-cs"/>
              </a:defRPr>
            </a:lvl1pPr>
            <a:lvl2pPr marL="368366" algn="l" defTabSz="736732" rtl="0" eaLnBrk="1" latinLnBrk="0" hangingPunct="1">
              <a:defRPr sz="1500" kern="1200">
                <a:solidFill>
                  <a:schemeClr val="tx1"/>
                </a:solidFill>
                <a:latin typeface="+mn-lt"/>
                <a:ea typeface="+mn-ea"/>
                <a:cs typeface="+mn-cs"/>
              </a:defRPr>
            </a:lvl2pPr>
            <a:lvl3pPr marL="736732" algn="l" defTabSz="736732" rtl="0" eaLnBrk="1" latinLnBrk="0" hangingPunct="1">
              <a:defRPr sz="1500" kern="1200">
                <a:solidFill>
                  <a:schemeClr val="tx1"/>
                </a:solidFill>
                <a:latin typeface="+mn-lt"/>
                <a:ea typeface="+mn-ea"/>
                <a:cs typeface="+mn-cs"/>
              </a:defRPr>
            </a:lvl3pPr>
            <a:lvl4pPr marL="1105098" algn="l" defTabSz="736732" rtl="0" eaLnBrk="1" latinLnBrk="0" hangingPunct="1">
              <a:defRPr sz="1500" kern="1200">
                <a:solidFill>
                  <a:schemeClr val="tx1"/>
                </a:solidFill>
                <a:latin typeface="+mn-lt"/>
                <a:ea typeface="+mn-ea"/>
                <a:cs typeface="+mn-cs"/>
              </a:defRPr>
            </a:lvl4pPr>
            <a:lvl5pPr marL="1473464" algn="l" defTabSz="736732" rtl="0" eaLnBrk="1" latinLnBrk="0" hangingPunct="1">
              <a:defRPr sz="1500" kern="1200">
                <a:solidFill>
                  <a:schemeClr val="tx1"/>
                </a:solidFill>
                <a:latin typeface="+mn-lt"/>
                <a:ea typeface="+mn-ea"/>
                <a:cs typeface="+mn-cs"/>
              </a:defRPr>
            </a:lvl5pPr>
            <a:lvl6pPr marL="1841830" algn="l" defTabSz="736732" rtl="0" eaLnBrk="1" latinLnBrk="0" hangingPunct="1">
              <a:defRPr sz="1500" kern="1200">
                <a:solidFill>
                  <a:schemeClr val="tx1"/>
                </a:solidFill>
                <a:latin typeface="+mn-lt"/>
                <a:ea typeface="+mn-ea"/>
                <a:cs typeface="+mn-cs"/>
              </a:defRPr>
            </a:lvl6pPr>
            <a:lvl7pPr marL="2210196" algn="l" defTabSz="736732" rtl="0" eaLnBrk="1" latinLnBrk="0" hangingPunct="1">
              <a:defRPr sz="1500" kern="1200">
                <a:solidFill>
                  <a:schemeClr val="tx1"/>
                </a:solidFill>
                <a:latin typeface="+mn-lt"/>
                <a:ea typeface="+mn-ea"/>
                <a:cs typeface="+mn-cs"/>
              </a:defRPr>
            </a:lvl7pPr>
            <a:lvl8pPr marL="2578562" algn="l" defTabSz="736732" rtl="0" eaLnBrk="1" latinLnBrk="0" hangingPunct="1">
              <a:defRPr sz="1500" kern="1200">
                <a:solidFill>
                  <a:schemeClr val="tx1"/>
                </a:solidFill>
                <a:latin typeface="+mn-lt"/>
                <a:ea typeface="+mn-ea"/>
                <a:cs typeface="+mn-cs"/>
              </a:defRPr>
            </a:lvl8pPr>
            <a:lvl9pPr marL="2946928" algn="l" defTabSz="736732" rtl="0" eaLnBrk="1" latinLnBrk="0" hangingPunct="1">
              <a:defRPr sz="1500" kern="1200">
                <a:solidFill>
                  <a:schemeClr val="tx1"/>
                </a:solidFill>
                <a:latin typeface="+mn-lt"/>
                <a:ea typeface="+mn-ea"/>
                <a:cs typeface="+mn-cs"/>
              </a:defRPr>
            </a:lvl9pPr>
          </a:lstStyle>
          <a:p>
            <a:pPr algn="ctr"/>
            <a:r>
              <a:rPr lang="en-US" altLang="zh-TW" sz="2000" b="1" dirty="0" smtClean="0">
                <a:solidFill>
                  <a:srgbClr val="9BBB59">
                    <a:lumMod val="60000"/>
                    <a:lumOff val="40000"/>
                  </a:srgbClr>
                </a:solidFill>
                <a:ea typeface="華康儷中黑" panose="020B0509000000000000" pitchFamily="49" charset="-120"/>
                <a:cs typeface="Arial" pitchFamily="34" charset="0"/>
              </a:rPr>
              <a:t>Stephen </a:t>
            </a:r>
            <a:r>
              <a:rPr lang="en-US" altLang="zh-TW" sz="2000" b="1" dirty="0" err="1" smtClean="0">
                <a:solidFill>
                  <a:srgbClr val="9BBB59">
                    <a:lumMod val="60000"/>
                    <a:lumOff val="40000"/>
                  </a:srgbClr>
                </a:solidFill>
                <a:ea typeface="華康儷中黑" panose="020B0509000000000000" pitchFamily="49" charset="-120"/>
                <a:cs typeface="Arial" pitchFamily="34" charset="0"/>
              </a:rPr>
              <a:t>Ngan</a:t>
            </a:r>
            <a:endParaRPr lang="en-US" altLang="zh-TW" sz="2000" b="1" dirty="0" smtClean="0">
              <a:solidFill>
                <a:srgbClr val="9BBB59">
                  <a:lumMod val="60000"/>
                  <a:lumOff val="40000"/>
                </a:srgbClr>
              </a:solidFill>
              <a:ea typeface="華康儷中黑" panose="020B0509000000000000" pitchFamily="49" charset="-120"/>
              <a:cs typeface="Arial" pitchFamily="34" charset="0"/>
            </a:endParaRPr>
          </a:p>
          <a:p>
            <a:pPr algn="ctr"/>
            <a:r>
              <a:rPr lang="zh-TW" altLang="en-US" sz="1000" dirty="0" smtClean="0">
                <a:solidFill>
                  <a:prstClr val="white"/>
                </a:solidFill>
                <a:ea typeface="華康儷中黑" panose="020B0509000000000000" pitchFamily="49" charset="-120"/>
                <a:cs typeface="Arial" pitchFamily="34" charset="0"/>
              </a:rPr>
              <a:t>保健營養市場推廣部主管</a:t>
            </a:r>
            <a:endParaRPr lang="en-US" altLang="zh-TW" sz="1000" dirty="0" smtClean="0">
              <a:solidFill>
                <a:prstClr val="white"/>
              </a:solidFill>
              <a:ea typeface="華康儷中黑" panose="020B0509000000000000" pitchFamily="49" charset="-120"/>
              <a:cs typeface="Arial" pitchFamily="34" charset="0"/>
            </a:endParaRPr>
          </a:p>
          <a:p>
            <a:pPr algn="ctr"/>
            <a:r>
              <a:rPr lang="en-US" altLang="zh-TW" sz="1000" dirty="0" smtClean="0">
                <a:solidFill>
                  <a:prstClr val="white"/>
                </a:solidFill>
                <a:ea typeface="華康儷中黑" panose="020B0509000000000000" pitchFamily="49" charset="-120"/>
                <a:cs typeface="Arial" pitchFamily="34" charset="0"/>
              </a:rPr>
              <a:t>H</a:t>
            </a:r>
            <a:r>
              <a:rPr lang="en-US" altLang="zh-TW" sz="1000" cap="all" dirty="0" smtClean="0">
                <a:solidFill>
                  <a:prstClr val="white"/>
                </a:solidFill>
                <a:ea typeface="華康儷中黑" panose="020B0509000000000000" pitchFamily="49" charset="-120"/>
                <a:cs typeface="Arial" pitchFamily="34" charset="0"/>
              </a:rPr>
              <a:t>ead of Healthcare Marketing, JAS &amp; Associates</a:t>
            </a:r>
          </a:p>
        </p:txBody>
      </p:sp>
      <p:sp>
        <p:nvSpPr>
          <p:cNvPr id="22" name="Rectangle 21"/>
          <p:cNvSpPr/>
          <p:nvPr/>
        </p:nvSpPr>
        <p:spPr>
          <a:xfrm>
            <a:off x="-152400" y="5954787"/>
            <a:ext cx="2590801" cy="861774"/>
          </a:xfrm>
          <a:prstGeom prst="rect">
            <a:avLst/>
          </a:prstGeom>
        </p:spPr>
        <p:txBody>
          <a:bodyPr wrap="square">
            <a:spAutoFit/>
          </a:bodyPr>
          <a:lstStyle>
            <a:defPPr>
              <a:defRPr lang="zh-TW"/>
            </a:defPPr>
            <a:lvl1pPr marL="0" algn="l" defTabSz="925166" rtl="0" eaLnBrk="1" latinLnBrk="0" hangingPunct="1">
              <a:defRPr sz="1800" kern="1200">
                <a:solidFill>
                  <a:schemeClr val="tx1"/>
                </a:solidFill>
                <a:latin typeface="+mn-lt"/>
                <a:ea typeface="+mn-ea"/>
                <a:cs typeface="+mn-cs"/>
              </a:defRPr>
            </a:lvl1pPr>
            <a:lvl2pPr marL="462583" algn="l" defTabSz="925166" rtl="0" eaLnBrk="1" latinLnBrk="0" hangingPunct="1">
              <a:defRPr sz="1800" kern="1200">
                <a:solidFill>
                  <a:schemeClr val="tx1"/>
                </a:solidFill>
                <a:latin typeface="+mn-lt"/>
                <a:ea typeface="+mn-ea"/>
                <a:cs typeface="+mn-cs"/>
              </a:defRPr>
            </a:lvl2pPr>
            <a:lvl3pPr marL="925166" algn="l" defTabSz="925166" rtl="0" eaLnBrk="1" latinLnBrk="0" hangingPunct="1">
              <a:defRPr sz="1800" kern="1200">
                <a:solidFill>
                  <a:schemeClr val="tx1"/>
                </a:solidFill>
                <a:latin typeface="+mn-lt"/>
                <a:ea typeface="+mn-ea"/>
                <a:cs typeface="+mn-cs"/>
              </a:defRPr>
            </a:lvl3pPr>
            <a:lvl4pPr marL="1387749" algn="l" defTabSz="925166" rtl="0" eaLnBrk="1" latinLnBrk="0" hangingPunct="1">
              <a:defRPr sz="1800" kern="1200">
                <a:solidFill>
                  <a:schemeClr val="tx1"/>
                </a:solidFill>
                <a:latin typeface="+mn-lt"/>
                <a:ea typeface="+mn-ea"/>
                <a:cs typeface="+mn-cs"/>
              </a:defRPr>
            </a:lvl4pPr>
            <a:lvl5pPr marL="1850332" algn="l" defTabSz="925166" rtl="0" eaLnBrk="1" latinLnBrk="0" hangingPunct="1">
              <a:defRPr sz="1800" kern="1200">
                <a:solidFill>
                  <a:schemeClr val="tx1"/>
                </a:solidFill>
                <a:latin typeface="+mn-lt"/>
                <a:ea typeface="+mn-ea"/>
                <a:cs typeface="+mn-cs"/>
              </a:defRPr>
            </a:lvl5pPr>
            <a:lvl6pPr marL="2312915" algn="l" defTabSz="925166" rtl="0" eaLnBrk="1" latinLnBrk="0" hangingPunct="1">
              <a:defRPr sz="1800" kern="1200">
                <a:solidFill>
                  <a:schemeClr val="tx1"/>
                </a:solidFill>
                <a:latin typeface="+mn-lt"/>
                <a:ea typeface="+mn-ea"/>
                <a:cs typeface="+mn-cs"/>
              </a:defRPr>
            </a:lvl6pPr>
            <a:lvl7pPr marL="2775498" algn="l" defTabSz="925166" rtl="0" eaLnBrk="1" latinLnBrk="0" hangingPunct="1">
              <a:defRPr sz="1800" kern="1200">
                <a:solidFill>
                  <a:schemeClr val="tx1"/>
                </a:solidFill>
                <a:latin typeface="+mn-lt"/>
                <a:ea typeface="+mn-ea"/>
                <a:cs typeface="+mn-cs"/>
              </a:defRPr>
            </a:lvl7pPr>
            <a:lvl8pPr marL="3238081" algn="l" defTabSz="925166" rtl="0" eaLnBrk="1" latinLnBrk="0" hangingPunct="1">
              <a:defRPr sz="1800" kern="1200">
                <a:solidFill>
                  <a:schemeClr val="tx1"/>
                </a:solidFill>
                <a:latin typeface="+mn-lt"/>
                <a:ea typeface="+mn-ea"/>
                <a:cs typeface="+mn-cs"/>
              </a:defRPr>
            </a:lvl8pPr>
            <a:lvl9pPr marL="3700664" algn="l" defTabSz="925166" rtl="0" eaLnBrk="1" latinLnBrk="0" hangingPunct="1">
              <a:defRPr sz="1800" kern="1200">
                <a:solidFill>
                  <a:schemeClr val="tx1"/>
                </a:solidFill>
                <a:latin typeface="+mn-lt"/>
                <a:ea typeface="+mn-ea"/>
                <a:cs typeface="+mn-cs"/>
              </a:defRPr>
            </a:lvl9pPr>
          </a:lstStyle>
          <a:p>
            <a:pPr algn="ctr"/>
            <a:r>
              <a:rPr lang="en-US" altLang="zh-TW" sz="2000" b="1" dirty="0" smtClean="0">
                <a:solidFill>
                  <a:srgbClr val="9BBB59">
                    <a:lumMod val="60000"/>
                    <a:lumOff val="40000"/>
                  </a:srgbClr>
                </a:solidFill>
                <a:ea typeface="華康儷中黑" pitchFamily="49" charset="-120"/>
                <a:cs typeface="Arial" pitchFamily="34" charset="0"/>
              </a:rPr>
              <a:t>Dr. Min-Da Yang  </a:t>
            </a:r>
          </a:p>
          <a:p>
            <a:pPr algn="ctr"/>
            <a:r>
              <a:rPr lang="zh-TW" altLang="en-US" sz="1000" dirty="0">
                <a:solidFill>
                  <a:prstClr val="white"/>
                </a:solidFill>
                <a:ea typeface="華康儷中黑" pitchFamily="49" charset="-120"/>
                <a:cs typeface="Arial" pitchFamily="34" charset="0"/>
              </a:rPr>
              <a:t>總顧</a:t>
            </a:r>
            <a:r>
              <a:rPr lang="zh-TW" altLang="en-US" sz="1000" dirty="0" smtClean="0">
                <a:solidFill>
                  <a:prstClr val="white"/>
                </a:solidFill>
                <a:ea typeface="華康儷中黑" pitchFamily="49" charset="-120"/>
                <a:cs typeface="Arial" pitchFamily="34" charset="0"/>
              </a:rPr>
              <a:t>問經理級（台灣）</a:t>
            </a:r>
            <a:endParaRPr lang="en-US" altLang="zh-TW" sz="1000" dirty="0" smtClean="0">
              <a:solidFill>
                <a:prstClr val="white"/>
              </a:solidFill>
              <a:ea typeface="華康儷中黑" pitchFamily="49" charset="-120"/>
              <a:cs typeface="Arial" pitchFamily="34" charset="0"/>
            </a:endParaRPr>
          </a:p>
          <a:p>
            <a:pPr algn="ctr"/>
            <a:r>
              <a:rPr lang="en-US" altLang="zh-TW" sz="1000" dirty="0" smtClean="0">
                <a:solidFill>
                  <a:prstClr val="white"/>
                </a:solidFill>
                <a:ea typeface="華康儷中黑" pitchFamily="49" charset="-120"/>
                <a:cs typeface="Arial" pitchFamily="34" charset="0"/>
              </a:rPr>
              <a:t>NATIONAL SUPERVISING COORDINATOR</a:t>
            </a:r>
          </a:p>
          <a:p>
            <a:pPr algn="ctr"/>
            <a:r>
              <a:rPr lang="en-US" altLang="zh-TW" sz="1000" dirty="0" smtClean="0">
                <a:solidFill>
                  <a:prstClr val="white"/>
                </a:solidFill>
                <a:ea typeface="華康儷中黑" pitchFamily="49" charset="-120"/>
                <a:cs typeface="Arial" pitchFamily="34" charset="0"/>
              </a:rPr>
              <a:t>(TAIWAN)</a:t>
            </a:r>
          </a:p>
        </p:txBody>
      </p:sp>
      <p:sp>
        <p:nvSpPr>
          <p:cNvPr id="23" name="Rectangle 22"/>
          <p:cNvSpPr/>
          <p:nvPr/>
        </p:nvSpPr>
        <p:spPr>
          <a:xfrm>
            <a:off x="2209799" y="5944930"/>
            <a:ext cx="2590801" cy="913070"/>
          </a:xfrm>
          <a:prstGeom prst="rect">
            <a:avLst/>
          </a:prstGeom>
        </p:spPr>
        <p:txBody>
          <a:bodyPr wrap="square">
            <a:spAutoFit/>
          </a:bodyPr>
          <a:lstStyle>
            <a:defPPr>
              <a:defRPr lang="zh-TW"/>
            </a:defPPr>
            <a:lvl1pPr marL="0" algn="l" defTabSz="925166" rtl="0" eaLnBrk="1" latinLnBrk="0" hangingPunct="1">
              <a:defRPr sz="1800" kern="1200">
                <a:solidFill>
                  <a:schemeClr val="tx1"/>
                </a:solidFill>
                <a:latin typeface="+mn-lt"/>
                <a:ea typeface="+mn-ea"/>
                <a:cs typeface="+mn-cs"/>
              </a:defRPr>
            </a:lvl1pPr>
            <a:lvl2pPr marL="462583" algn="l" defTabSz="925166" rtl="0" eaLnBrk="1" latinLnBrk="0" hangingPunct="1">
              <a:defRPr sz="1800" kern="1200">
                <a:solidFill>
                  <a:schemeClr val="tx1"/>
                </a:solidFill>
                <a:latin typeface="+mn-lt"/>
                <a:ea typeface="+mn-ea"/>
                <a:cs typeface="+mn-cs"/>
              </a:defRPr>
            </a:lvl2pPr>
            <a:lvl3pPr marL="925166" algn="l" defTabSz="925166" rtl="0" eaLnBrk="1" latinLnBrk="0" hangingPunct="1">
              <a:defRPr sz="1800" kern="1200">
                <a:solidFill>
                  <a:schemeClr val="tx1"/>
                </a:solidFill>
                <a:latin typeface="+mn-lt"/>
                <a:ea typeface="+mn-ea"/>
                <a:cs typeface="+mn-cs"/>
              </a:defRPr>
            </a:lvl3pPr>
            <a:lvl4pPr marL="1387749" algn="l" defTabSz="925166" rtl="0" eaLnBrk="1" latinLnBrk="0" hangingPunct="1">
              <a:defRPr sz="1800" kern="1200">
                <a:solidFill>
                  <a:schemeClr val="tx1"/>
                </a:solidFill>
                <a:latin typeface="+mn-lt"/>
                <a:ea typeface="+mn-ea"/>
                <a:cs typeface="+mn-cs"/>
              </a:defRPr>
            </a:lvl4pPr>
            <a:lvl5pPr marL="1850332" algn="l" defTabSz="925166" rtl="0" eaLnBrk="1" latinLnBrk="0" hangingPunct="1">
              <a:defRPr sz="1800" kern="1200">
                <a:solidFill>
                  <a:schemeClr val="tx1"/>
                </a:solidFill>
                <a:latin typeface="+mn-lt"/>
                <a:ea typeface="+mn-ea"/>
                <a:cs typeface="+mn-cs"/>
              </a:defRPr>
            </a:lvl5pPr>
            <a:lvl6pPr marL="2312915" algn="l" defTabSz="925166" rtl="0" eaLnBrk="1" latinLnBrk="0" hangingPunct="1">
              <a:defRPr sz="1800" kern="1200">
                <a:solidFill>
                  <a:schemeClr val="tx1"/>
                </a:solidFill>
                <a:latin typeface="+mn-lt"/>
                <a:ea typeface="+mn-ea"/>
                <a:cs typeface="+mn-cs"/>
              </a:defRPr>
            </a:lvl6pPr>
            <a:lvl7pPr marL="2775498" algn="l" defTabSz="925166" rtl="0" eaLnBrk="1" latinLnBrk="0" hangingPunct="1">
              <a:defRPr sz="1800" kern="1200">
                <a:solidFill>
                  <a:schemeClr val="tx1"/>
                </a:solidFill>
                <a:latin typeface="+mn-lt"/>
                <a:ea typeface="+mn-ea"/>
                <a:cs typeface="+mn-cs"/>
              </a:defRPr>
            </a:lvl7pPr>
            <a:lvl8pPr marL="3238081" algn="l" defTabSz="925166" rtl="0" eaLnBrk="1" latinLnBrk="0" hangingPunct="1">
              <a:defRPr sz="1800" kern="1200">
                <a:solidFill>
                  <a:schemeClr val="tx1"/>
                </a:solidFill>
                <a:latin typeface="+mn-lt"/>
                <a:ea typeface="+mn-ea"/>
                <a:cs typeface="+mn-cs"/>
              </a:defRPr>
            </a:lvl8pPr>
            <a:lvl9pPr marL="3700664" algn="l" defTabSz="925166" rtl="0" eaLnBrk="1" latinLnBrk="0" hangingPunct="1">
              <a:defRPr sz="1800" kern="1200">
                <a:solidFill>
                  <a:schemeClr val="tx1"/>
                </a:solidFill>
                <a:latin typeface="+mn-lt"/>
                <a:ea typeface="+mn-ea"/>
                <a:cs typeface="+mn-cs"/>
              </a:defRPr>
            </a:lvl9pPr>
          </a:lstStyle>
          <a:p>
            <a:pPr algn="ctr"/>
            <a:r>
              <a:rPr lang="en-US" altLang="zh-TW" sz="2000" b="1" dirty="0" err="1" smtClean="0">
                <a:solidFill>
                  <a:srgbClr val="9BBB59">
                    <a:lumMod val="60000"/>
                    <a:lumOff val="40000"/>
                  </a:srgbClr>
                </a:solidFill>
                <a:ea typeface="華康儷中黑" pitchFamily="49" charset="-120"/>
                <a:cs typeface="Arial" pitchFamily="34" charset="0"/>
              </a:rPr>
              <a:t>Charleen</a:t>
            </a:r>
            <a:r>
              <a:rPr lang="en-US" altLang="zh-TW" sz="2000" b="1" dirty="0" smtClean="0">
                <a:solidFill>
                  <a:srgbClr val="9BBB59">
                    <a:lumMod val="60000"/>
                    <a:lumOff val="40000"/>
                  </a:srgbClr>
                </a:solidFill>
                <a:ea typeface="華康儷中黑" pitchFamily="49" charset="-120"/>
                <a:cs typeface="Arial" pitchFamily="34" charset="0"/>
              </a:rPr>
              <a:t> </a:t>
            </a:r>
            <a:r>
              <a:rPr lang="en-US" altLang="zh-TW" sz="2000" b="1" dirty="0" err="1" smtClean="0">
                <a:solidFill>
                  <a:srgbClr val="9BBB59">
                    <a:lumMod val="60000"/>
                    <a:lumOff val="40000"/>
                  </a:srgbClr>
                </a:solidFill>
                <a:ea typeface="華康儷中黑" pitchFamily="49" charset="-120"/>
                <a:cs typeface="Arial" pitchFamily="34" charset="0"/>
              </a:rPr>
              <a:t>Kuo</a:t>
            </a:r>
            <a:endParaRPr lang="en-US" altLang="zh-TW" sz="2000" b="1" dirty="0" smtClean="0">
              <a:solidFill>
                <a:srgbClr val="9BBB59">
                  <a:lumMod val="60000"/>
                  <a:lumOff val="40000"/>
                </a:srgbClr>
              </a:solidFill>
              <a:ea typeface="華康儷中黑" pitchFamily="49" charset="-120"/>
              <a:cs typeface="Arial" pitchFamily="34" charset="0"/>
            </a:endParaRPr>
          </a:p>
          <a:p>
            <a:pPr algn="ctr">
              <a:lnSpc>
                <a:spcPts val="1000"/>
              </a:lnSpc>
            </a:pPr>
            <a:r>
              <a:rPr lang="en-US" altLang="zh-TW" sz="1000" dirty="0" smtClean="0">
                <a:solidFill>
                  <a:prstClr val="white"/>
                </a:solidFill>
                <a:ea typeface="華康儷中黑" pitchFamily="49" charset="-120"/>
                <a:cs typeface="Arial" pitchFamily="34" charset="0"/>
              </a:rPr>
              <a:t>Motives®</a:t>
            </a:r>
            <a:r>
              <a:rPr lang="zh-TW" altLang="en-US" sz="1000" dirty="0">
                <a:solidFill>
                  <a:prstClr val="white"/>
                </a:solidFill>
                <a:ea typeface="華康儷中黑" pitchFamily="49" charset="-120"/>
                <a:cs typeface="Arial" pitchFamily="34" charset="0"/>
              </a:rPr>
              <a:t>業務及訓練發展顧問（台灣）</a:t>
            </a:r>
            <a:endParaRPr lang="en-US" altLang="zh-TW" sz="1000" dirty="0" smtClean="0">
              <a:solidFill>
                <a:prstClr val="white"/>
              </a:solidFill>
              <a:ea typeface="華康儷中黑" pitchFamily="49" charset="-120"/>
              <a:cs typeface="Arial" pitchFamily="34" charset="0"/>
            </a:endParaRPr>
          </a:p>
          <a:p>
            <a:pPr algn="ctr">
              <a:lnSpc>
                <a:spcPts val="1000"/>
              </a:lnSpc>
            </a:pPr>
            <a:r>
              <a:rPr lang="zh-TW" altLang="en-US" sz="1000" dirty="0" smtClean="0">
                <a:solidFill>
                  <a:prstClr val="white"/>
                </a:solidFill>
                <a:ea typeface="華康儷中黑" pitchFamily="49" charset="-120"/>
                <a:cs typeface="Arial" pitchFamily="34" charset="0"/>
              </a:rPr>
              <a:t>顧問經理級</a:t>
            </a:r>
            <a:endParaRPr lang="en-US" altLang="zh-TW" sz="1000" dirty="0" smtClean="0">
              <a:solidFill>
                <a:prstClr val="white"/>
              </a:solidFill>
              <a:ea typeface="華康儷中黑" pitchFamily="49" charset="-120"/>
              <a:cs typeface="Arial" pitchFamily="34" charset="0"/>
            </a:endParaRPr>
          </a:p>
          <a:p>
            <a:pPr algn="ctr">
              <a:lnSpc>
                <a:spcPts val="1000"/>
              </a:lnSpc>
            </a:pPr>
            <a:r>
              <a:rPr lang="en-US" altLang="zh-TW" sz="1000" dirty="0" smtClean="0">
                <a:solidFill>
                  <a:prstClr val="white"/>
                </a:solidFill>
                <a:ea typeface="華康儷中黑" pitchFamily="49" charset="-120"/>
                <a:cs typeface="Arial" pitchFamily="34" charset="0"/>
              </a:rPr>
              <a:t>Motives® SALES &amp; TRAINING CONSULTANT  SUPERVISING COORDINATOR (TW)</a:t>
            </a:r>
          </a:p>
        </p:txBody>
      </p:sp>
      <p:sp>
        <p:nvSpPr>
          <p:cNvPr id="24" name="Rectangle 23"/>
          <p:cNvSpPr/>
          <p:nvPr/>
        </p:nvSpPr>
        <p:spPr>
          <a:xfrm>
            <a:off x="4572000" y="5996226"/>
            <a:ext cx="1843087" cy="861774"/>
          </a:xfrm>
          <a:prstGeom prst="rect">
            <a:avLst/>
          </a:prstGeom>
        </p:spPr>
        <p:txBody>
          <a:bodyPr wrap="square">
            <a:spAutoFit/>
          </a:bodyPr>
          <a:lstStyle>
            <a:defPPr>
              <a:defRPr lang="en-US"/>
            </a:defPPr>
            <a:lvl1pPr marL="0" algn="l" defTabSz="736732" rtl="0" eaLnBrk="1" latinLnBrk="0" hangingPunct="1">
              <a:defRPr sz="1500" kern="1200">
                <a:solidFill>
                  <a:schemeClr val="tx1"/>
                </a:solidFill>
                <a:latin typeface="+mn-lt"/>
                <a:ea typeface="+mn-ea"/>
                <a:cs typeface="+mn-cs"/>
              </a:defRPr>
            </a:lvl1pPr>
            <a:lvl2pPr marL="368366" algn="l" defTabSz="736732" rtl="0" eaLnBrk="1" latinLnBrk="0" hangingPunct="1">
              <a:defRPr sz="1500" kern="1200">
                <a:solidFill>
                  <a:schemeClr val="tx1"/>
                </a:solidFill>
                <a:latin typeface="+mn-lt"/>
                <a:ea typeface="+mn-ea"/>
                <a:cs typeface="+mn-cs"/>
              </a:defRPr>
            </a:lvl2pPr>
            <a:lvl3pPr marL="736732" algn="l" defTabSz="736732" rtl="0" eaLnBrk="1" latinLnBrk="0" hangingPunct="1">
              <a:defRPr sz="1500" kern="1200">
                <a:solidFill>
                  <a:schemeClr val="tx1"/>
                </a:solidFill>
                <a:latin typeface="+mn-lt"/>
                <a:ea typeface="+mn-ea"/>
                <a:cs typeface="+mn-cs"/>
              </a:defRPr>
            </a:lvl3pPr>
            <a:lvl4pPr marL="1105098" algn="l" defTabSz="736732" rtl="0" eaLnBrk="1" latinLnBrk="0" hangingPunct="1">
              <a:defRPr sz="1500" kern="1200">
                <a:solidFill>
                  <a:schemeClr val="tx1"/>
                </a:solidFill>
                <a:latin typeface="+mn-lt"/>
                <a:ea typeface="+mn-ea"/>
                <a:cs typeface="+mn-cs"/>
              </a:defRPr>
            </a:lvl4pPr>
            <a:lvl5pPr marL="1473464" algn="l" defTabSz="736732" rtl="0" eaLnBrk="1" latinLnBrk="0" hangingPunct="1">
              <a:defRPr sz="1500" kern="1200">
                <a:solidFill>
                  <a:schemeClr val="tx1"/>
                </a:solidFill>
                <a:latin typeface="+mn-lt"/>
                <a:ea typeface="+mn-ea"/>
                <a:cs typeface="+mn-cs"/>
              </a:defRPr>
            </a:lvl5pPr>
            <a:lvl6pPr marL="1841830" algn="l" defTabSz="736732" rtl="0" eaLnBrk="1" latinLnBrk="0" hangingPunct="1">
              <a:defRPr sz="1500" kern="1200">
                <a:solidFill>
                  <a:schemeClr val="tx1"/>
                </a:solidFill>
                <a:latin typeface="+mn-lt"/>
                <a:ea typeface="+mn-ea"/>
                <a:cs typeface="+mn-cs"/>
              </a:defRPr>
            </a:lvl6pPr>
            <a:lvl7pPr marL="2210196" algn="l" defTabSz="736732" rtl="0" eaLnBrk="1" latinLnBrk="0" hangingPunct="1">
              <a:defRPr sz="1500" kern="1200">
                <a:solidFill>
                  <a:schemeClr val="tx1"/>
                </a:solidFill>
                <a:latin typeface="+mn-lt"/>
                <a:ea typeface="+mn-ea"/>
                <a:cs typeface="+mn-cs"/>
              </a:defRPr>
            </a:lvl7pPr>
            <a:lvl8pPr marL="2578562" algn="l" defTabSz="736732" rtl="0" eaLnBrk="1" latinLnBrk="0" hangingPunct="1">
              <a:defRPr sz="1500" kern="1200">
                <a:solidFill>
                  <a:schemeClr val="tx1"/>
                </a:solidFill>
                <a:latin typeface="+mn-lt"/>
                <a:ea typeface="+mn-ea"/>
                <a:cs typeface="+mn-cs"/>
              </a:defRPr>
            </a:lvl8pPr>
            <a:lvl9pPr marL="2946928" algn="l" defTabSz="736732" rtl="0" eaLnBrk="1" latinLnBrk="0" hangingPunct="1">
              <a:defRPr sz="1500" kern="1200">
                <a:solidFill>
                  <a:schemeClr val="tx1"/>
                </a:solidFill>
                <a:latin typeface="+mn-lt"/>
                <a:ea typeface="+mn-ea"/>
                <a:cs typeface="+mn-cs"/>
              </a:defRPr>
            </a:lvl9pPr>
          </a:lstStyle>
          <a:p>
            <a:pPr algn="ctr"/>
            <a:r>
              <a:rPr lang="en-US" altLang="zh-TW" sz="2000" b="1" dirty="0" smtClean="0">
                <a:solidFill>
                  <a:srgbClr val="9BBB59">
                    <a:lumMod val="60000"/>
                    <a:lumOff val="40000"/>
                  </a:srgbClr>
                </a:solidFill>
                <a:ea typeface="華康儷中黑" panose="020B0509000000000000" pitchFamily="49" charset="-120"/>
                <a:cs typeface="Arial" pitchFamily="34" charset="0"/>
              </a:rPr>
              <a:t>Joanne Ng</a:t>
            </a:r>
          </a:p>
          <a:p>
            <a:pPr algn="ctr"/>
            <a:r>
              <a:rPr lang="zh-TW" altLang="en-US" sz="1000" dirty="0">
                <a:solidFill>
                  <a:prstClr val="white"/>
                </a:solidFill>
                <a:ea typeface="華康儷中黑" panose="020B0509000000000000" pitchFamily="49" charset="-120"/>
                <a:cs typeface="Arial" pitchFamily="34" charset="0"/>
              </a:rPr>
              <a:t>註冊營養師（英國）</a:t>
            </a:r>
            <a:endParaRPr lang="en-US" altLang="zh-TW" sz="1000" cap="all" dirty="0">
              <a:solidFill>
                <a:prstClr val="white"/>
              </a:solidFill>
              <a:ea typeface="華康儷中黑" panose="020B0509000000000000" pitchFamily="49" charset="-120"/>
              <a:cs typeface="Arial" pitchFamily="34" charset="0"/>
            </a:endParaRPr>
          </a:p>
          <a:p>
            <a:pPr algn="ctr"/>
            <a:r>
              <a:rPr lang="en-US" altLang="zh-TW" sz="1000" dirty="0" smtClean="0">
                <a:solidFill>
                  <a:prstClr val="white"/>
                </a:solidFill>
                <a:ea typeface="華康儷中黑" panose="020B0509000000000000" pitchFamily="49" charset="-120"/>
                <a:cs typeface="Arial" pitchFamily="34" charset="0"/>
              </a:rPr>
              <a:t>REGISTERED DIETITIAN </a:t>
            </a:r>
          </a:p>
          <a:p>
            <a:pPr algn="ctr"/>
            <a:r>
              <a:rPr lang="en-US" altLang="zh-TW" sz="1000" dirty="0" smtClean="0">
                <a:solidFill>
                  <a:prstClr val="white"/>
                </a:solidFill>
                <a:ea typeface="華康儷中黑" panose="020B0509000000000000" pitchFamily="49" charset="-120"/>
                <a:cs typeface="Arial" pitchFamily="34" charset="0"/>
              </a:rPr>
              <a:t>(UNITED KINGDOM)</a:t>
            </a:r>
            <a:endParaRPr lang="en-US" altLang="zh-TW" sz="1000" dirty="0">
              <a:solidFill>
                <a:prstClr val="white"/>
              </a:solidFill>
              <a:ea typeface="華康儷中黑" panose="020B0509000000000000" pitchFamily="49" charset="-120"/>
              <a:cs typeface="Arial" pitchFamily="34" charset="0"/>
            </a:endParaRPr>
          </a:p>
        </p:txBody>
      </p:sp>
      <p:pic>
        <p:nvPicPr>
          <p:cNvPr id="25" name="Picture 24" descr="sept2011 090.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509794" y="1000126"/>
            <a:ext cx="1824178" cy="2118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6782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6200" y="0"/>
            <a:ext cx="9296400" cy="1077218"/>
          </a:xfrm>
          <a:prstGeom prst="rect">
            <a:avLst/>
          </a:prstGeom>
          <a:noFill/>
        </p:spPr>
        <p:txBody>
          <a:bodyPr wrap="square" rtlCol="0">
            <a:spAutoFit/>
          </a:bodyPr>
          <a:lstStyle/>
          <a:p>
            <a:r>
              <a:rPr lang="zh-TW" altLang="en-US" sz="3400" dirty="0">
                <a:solidFill>
                  <a:prstClr val="white"/>
                </a:solidFill>
                <a:ea typeface="華康儷中黑" pitchFamily="49" charset="-120"/>
              </a:rPr>
              <a:t>產品專題會暨健康講座</a:t>
            </a:r>
            <a:endParaRPr lang="en-US" altLang="zh-TW" sz="3400" dirty="0">
              <a:solidFill>
                <a:prstClr val="white"/>
              </a:solidFill>
              <a:ea typeface="華康儷中黑" pitchFamily="49" charset="-120"/>
            </a:endParaRPr>
          </a:p>
          <a:p>
            <a:r>
              <a:rPr lang="en-US" sz="3000" dirty="0">
                <a:solidFill>
                  <a:prstClr val="white"/>
                </a:solidFill>
                <a:ea typeface="華康儷中黑" pitchFamily="49" charset="-120"/>
              </a:rPr>
              <a:t>Product Symposium and Health Seminar</a:t>
            </a:r>
            <a:endParaRPr lang="en-US" sz="3000" dirty="0">
              <a:solidFill>
                <a:prstClr val="white"/>
              </a:solidFill>
            </a:endParaRPr>
          </a:p>
        </p:txBody>
      </p:sp>
      <p:pic>
        <p:nvPicPr>
          <p:cNvPr id="28" name="Picture 12" descr="MAU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7463" y="76200"/>
            <a:ext cx="14303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95600" y="1533942"/>
            <a:ext cx="6172200" cy="2123658"/>
          </a:xfrm>
          <a:prstGeom prst="rect">
            <a:avLst/>
          </a:prstGeom>
          <a:noFill/>
        </p:spPr>
        <p:txBody>
          <a:bodyPr wrap="square" rtlCol="0">
            <a:spAutoFit/>
          </a:bodyPr>
          <a:lstStyle/>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於太平洋大學取得學士學位，並畢業於美國國家自然療法醫學院</a:t>
            </a:r>
            <a:endParaRPr lang="en-US" altLang="zh-TW" sz="2200" dirty="0">
              <a:solidFill>
                <a:prstClr val="white"/>
              </a:solidFill>
              <a:ea typeface="華康儷中黑" panose="020B0509000000000000" pitchFamily="49" charset="-120"/>
            </a:endParaRPr>
          </a:p>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為</a:t>
            </a:r>
            <a:r>
              <a:rPr lang="en-US" altLang="zh-TW" sz="2200" dirty="0">
                <a:solidFill>
                  <a:prstClr val="white"/>
                </a:solidFill>
                <a:ea typeface="華康儷中黑" panose="020B0509000000000000" pitchFamily="49" charset="-120"/>
              </a:rPr>
              <a:t>Elite</a:t>
            </a:r>
            <a:r>
              <a:rPr lang="zh-TW" altLang="en-US" sz="2200" dirty="0">
                <a:solidFill>
                  <a:prstClr val="white"/>
                </a:solidFill>
                <a:ea typeface="華康儷中黑" panose="020B0509000000000000" pitchFamily="49" charset="-120"/>
              </a:rPr>
              <a:t>醫療集團</a:t>
            </a:r>
            <a:r>
              <a:rPr lang="en-US" altLang="zh-TW" sz="2200" dirty="0">
                <a:solidFill>
                  <a:prstClr val="white"/>
                </a:solidFill>
                <a:ea typeface="華康儷中黑" panose="020B0509000000000000" pitchFamily="49" charset="-120"/>
              </a:rPr>
              <a:t>Elite </a:t>
            </a:r>
            <a:r>
              <a:rPr lang="en-US" altLang="zh-TW" sz="2200" dirty="0" err="1">
                <a:solidFill>
                  <a:prstClr val="white"/>
                </a:solidFill>
                <a:ea typeface="華康儷中黑" panose="020B0509000000000000" pitchFamily="49" charset="-120"/>
              </a:rPr>
              <a:t>Biofit</a:t>
            </a:r>
            <a:r>
              <a:rPr lang="zh-TW" altLang="en-US" sz="2200" dirty="0">
                <a:solidFill>
                  <a:prstClr val="white"/>
                </a:solidFill>
                <a:ea typeface="華康儷中黑" panose="020B0509000000000000" pitchFamily="49" charset="-120"/>
              </a:rPr>
              <a:t>健康與自然療法醫生</a:t>
            </a:r>
            <a:endParaRPr lang="en-US" altLang="zh-TW" sz="2200" dirty="0">
              <a:solidFill>
                <a:prstClr val="white"/>
              </a:solidFill>
              <a:ea typeface="華康儷中黑" panose="020B0509000000000000" pitchFamily="49" charset="-120"/>
            </a:endParaRPr>
          </a:p>
          <a:p>
            <a:pPr marL="342900" indent="-342900">
              <a:buFont typeface="Arial" panose="020B0604020202020204" pitchFamily="34" charset="0"/>
              <a:buChar char="•"/>
            </a:pPr>
            <a:r>
              <a:rPr lang="zh-TW" altLang="en-US" sz="2200" dirty="0">
                <a:solidFill>
                  <a:prstClr val="white"/>
                </a:solidFill>
                <a:ea typeface="華康儷中黑" panose="020B0509000000000000" pitchFamily="49" charset="-120"/>
              </a:rPr>
              <a:t>獲邀加入美安公司專業健康與營養產品系列</a:t>
            </a:r>
            <a:r>
              <a:rPr lang="en-US" altLang="zh-TW" sz="2200" dirty="0" err="1">
                <a:solidFill>
                  <a:prstClr val="white"/>
                </a:solidFill>
                <a:ea typeface="華康儷中黑" panose="020B0509000000000000" pitchFamily="49" charset="-120"/>
              </a:rPr>
              <a:t>nutraMetrix</a:t>
            </a:r>
            <a:r>
              <a:rPr lang="zh-TW" altLang="en-US" sz="2200" dirty="0">
                <a:solidFill>
                  <a:prstClr val="white"/>
                </a:solidFill>
                <a:ea typeface="華康儷中黑" panose="020B0509000000000000" pitchFamily="49" charset="-120"/>
              </a:rPr>
              <a:t>臨床部門及非牟利組織</a:t>
            </a:r>
            <a:r>
              <a:rPr lang="en-US" altLang="zh-TW" sz="2200" dirty="0" err="1">
                <a:solidFill>
                  <a:prstClr val="white"/>
                </a:solidFill>
                <a:ea typeface="華康儷中黑" panose="020B0509000000000000" pitchFamily="49" charset="-120"/>
              </a:rPr>
              <a:t>nutraMetrix</a:t>
            </a:r>
            <a:r>
              <a:rPr lang="zh-TW" altLang="en-US" sz="2200" dirty="0">
                <a:solidFill>
                  <a:prstClr val="white"/>
                </a:solidFill>
                <a:ea typeface="華康儷中黑" panose="020B0509000000000000" pitchFamily="49" charset="-120"/>
              </a:rPr>
              <a:t>健康教育學院，擔任教育與研究總監</a:t>
            </a:r>
          </a:p>
        </p:txBody>
      </p:sp>
      <p:pic>
        <p:nvPicPr>
          <p:cNvPr id="1028" name="Picture 4" descr="\\172.20.1.31\Share_Between_Dept\Product_SC\Communications\Graphics\Speakers Photo\Corporate\Deedra Mason.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8023" y="2179413"/>
            <a:ext cx="2072018" cy="240629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04800" y="4626114"/>
            <a:ext cx="2694642" cy="830997"/>
          </a:xfrm>
          <a:prstGeom prst="rect">
            <a:avLst/>
          </a:prstGeom>
        </p:spPr>
        <p:txBody>
          <a:bodyPr wrap="square">
            <a:spAutoFit/>
          </a:bodyPr>
          <a:lstStyle>
            <a:defPPr>
              <a:defRPr lang="en-US"/>
            </a:defPPr>
            <a:lvl1pPr marL="0" algn="l" defTabSz="736732" rtl="0" eaLnBrk="1" latinLnBrk="0" hangingPunct="1">
              <a:defRPr sz="1500" kern="1200">
                <a:solidFill>
                  <a:schemeClr val="tx1"/>
                </a:solidFill>
                <a:latin typeface="+mn-lt"/>
                <a:ea typeface="+mn-ea"/>
                <a:cs typeface="+mn-cs"/>
              </a:defRPr>
            </a:lvl1pPr>
            <a:lvl2pPr marL="368366" algn="l" defTabSz="736732" rtl="0" eaLnBrk="1" latinLnBrk="0" hangingPunct="1">
              <a:defRPr sz="1500" kern="1200">
                <a:solidFill>
                  <a:schemeClr val="tx1"/>
                </a:solidFill>
                <a:latin typeface="+mn-lt"/>
                <a:ea typeface="+mn-ea"/>
                <a:cs typeface="+mn-cs"/>
              </a:defRPr>
            </a:lvl2pPr>
            <a:lvl3pPr marL="736732" algn="l" defTabSz="736732" rtl="0" eaLnBrk="1" latinLnBrk="0" hangingPunct="1">
              <a:defRPr sz="1500" kern="1200">
                <a:solidFill>
                  <a:schemeClr val="tx1"/>
                </a:solidFill>
                <a:latin typeface="+mn-lt"/>
                <a:ea typeface="+mn-ea"/>
                <a:cs typeface="+mn-cs"/>
              </a:defRPr>
            </a:lvl3pPr>
            <a:lvl4pPr marL="1105098" algn="l" defTabSz="736732" rtl="0" eaLnBrk="1" latinLnBrk="0" hangingPunct="1">
              <a:defRPr sz="1500" kern="1200">
                <a:solidFill>
                  <a:schemeClr val="tx1"/>
                </a:solidFill>
                <a:latin typeface="+mn-lt"/>
                <a:ea typeface="+mn-ea"/>
                <a:cs typeface="+mn-cs"/>
              </a:defRPr>
            </a:lvl4pPr>
            <a:lvl5pPr marL="1473464" algn="l" defTabSz="736732" rtl="0" eaLnBrk="1" latinLnBrk="0" hangingPunct="1">
              <a:defRPr sz="1500" kern="1200">
                <a:solidFill>
                  <a:schemeClr val="tx1"/>
                </a:solidFill>
                <a:latin typeface="+mn-lt"/>
                <a:ea typeface="+mn-ea"/>
                <a:cs typeface="+mn-cs"/>
              </a:defRPr>
            </a:lvl5pPr>
            <a:lvl6pPr marL="1841830" algn="l" defTabSz="736732" rtl="0" eaLnBrk="1" latinLnBrk="0" hangingPunct="1">
              <a:defRPr sz="1500" kern="1200">
                <a:solidFill>
                  <a:schemeClr val="tx1"/>
                </a:solidFill>
                <a:latin typeface="+mn-lt"/>
                <a:ea typeface="+mn-ea"/>
                <a:cs typeface="+mn-cs"/>
              </a:defRPr>
            </a:lvl6pPr>
            <a:lvl7pPr marL="2210196" algn="l" defTabSz="736732" rtl="0" eaLnBrk="1" latinLnBrk="0" hangingPunct="1">
              <a:defRPr sz="1500" kern="1200">
                <a:solidFill>
                  <a:schemeClr val="tx1"/>
                </a:solidFill>
                <a:latin typeface="+mn-lt"/>
                <a:ea typeface="+mn-ea"/>
                <a:cs typeface="+mn-cs"/>
              </a:defRPr>
            </a:lvl7pPr>
            <a:lvl8pPr marL="2578562" algn="l" defTabSz="736732" rtl="0" eaLnBrk="1" latinLnBrk="0" hangingPunct="1">
              <a:defRPr sz="1500" kern="1200">
                <a:solidFill>
                  <a:schemeClr val="tx1"/>
                </a:solidFill>
                <a:latin typeface="+mn-lt"/>
                <a:ea typeface="+mn-ea"/>
                <a:cs typeface="+mn-cs"/>
              </a:defRPr>
            </a:lvl8pPr>
            <a:lvl9pPr marL="2946928" algn="l" defTabSz="736732" rtl="0" eaLnBrk="1" latinLnBrk="0" hangingPunct="1">
              <a:defRPr sz="1500" kern="1200">
                <a:solidFill>
                  <a:schemeClr val="tx1"/>
                </a:solidFill>
                <a:latin typeface="+mn-lt"/>
                <a:ea typeface="+mn-ea"/>
                <a:cs typeface="+mn-cs"/>
              </a:defRPr>
            </a:lvl9pPr>
          </a:lstStyle>
          <a:p>
            <a:pPr algn="ctr"/>
            <a:r>
              <a:rPr lang="en-US" altLang="zh-TW" sz="2400" b="1" dirty="0" smtClean="0">
                <a:solidFill>
                  <a:srgbClr val="9BBB59">
                    <a:lumMod val="60000"/>
                    <a:lumOff val="40000"/>
                  </a:srgbClr>
                </a:solidFill>
                <a:ea typeface="華康儷中黑" panose="020B0509000000000000" pitchFamily="49" charset="-120"/>
                <a:cs typeface="Arial" pitchFamily="34" charset="0"/>
              </a:rPr>
              <a:t>Dr. </a:t>
            </a:r>
            <a:r>
              <a:rPr lang="en-US" altLang="zh-TW" sz="2400" b="1" dirty="0" err="1" smtClean="0">
                <a:solidFill>
                  <a:srgbClr val="9BBB59">
                    <a:lumMod val="60000"/>
                    <a:lumOff val="40000"/>
                  </a:srgbClr>
                </a:solidFill>
                <a:ea typeface="華康儷中黑" panose="020B0509000000000000" pitchFamily="49" charset="-120"/>
                <a:cs typeface="Arial" pitchFamily="34" charset="0"/>
              </a:rPr>
              <a:t>Deedra</a:t>
            </a:r>
            <a:r>
              <a:rPr lang="en-US" altLang="zh-TW" sz="2400" b="1" dirty="0" smtClean="0">
                <a:solidFill>
                  <a:srgbClr val="9BBB59">
                    <a:lumMod val="60000"/>
                    <a:lumOff val="40000"/>
                  </a:srgbClr>
                </a:solidFill>
                <a:ea typeface="華康儷中黑" panose="020B0509000000000000" pitchFamily="49" charset="-120"/>
                <a:cs typeface="Arial" pitchFamily="34" charset="0"/>
              </a:rPr>
              <a:t> Mason</a:t>
            </a:r>
          </a:p>
          <a:p>
            <a:pPr algn="ctr"/>
            <a:r>
              <a:rPr lang="zh-TW" altLang="en-US" sz="1200" dirty="0" smtClean="0">
                <a:solidFill>
                  <a:prstClr val="white"/>
                </a:solidFill>
                <a:ea typeface="華康儷中黑" panose="020B0509000000000000" pitchFamily="49" charset="-120"/>
                <a:cs typeface="Arial" pitchFamily="34" charset="0"/>
              </a:rPr>
              <a:t>美安集</a:t>
            </a:r>
            <a:r>
              <a:rPr lang="zh-TW" altLang="en-US" sz="1200" dirty="0">
                <a:solidFill>
                  <a:prstClr val="white"/>
                </a:solidFill>
                <a:ea typeface="華康儷中黑" panose="020B0509000000000000" pitchFamily="49" charset="-120"/>
                <a:cs typeface="Arial" pitchFamily="34" charset="0"/>
              </a:rPr>
              <a:t>團一教</a:t>
            </a:r>
            <a:r>
              <a:rPr lang="zh-TW" altLang="en-US" sz="1200" dirty="0" smtClean="0">
                <a:solidFill>
                  <a:prstClr val="white"/>
                </a:solidFill>
                <a:ea typeface="華康儷中黑" panose="020B0509000000000000" pitchFamily="49" charset="-120"/>
                <a:cs typeface="Arial" pitchFamily="34" charset="0"/>
              </a:rPr>
              <a:t>育與研究總監</a:t>
            </a:r>
            <a:endParaRPr lang="en-US" altLang="zh-TW" sz="1200" dirty="0" smtClean="0">
              <a:solidFill>
                <a:prstClr val="white"/>
              </a:solidFill>
              <a:ea typeface="華康儷中黑" panose="020B0509000000000000" pitchFamily="49" charset="-120"/>
              <a:cs typeface="Arial" pitchFamily="34" charset="0"/>
            </a:endParaRPr>
          </a:p>
          <a:p>
            <a:pPr algn="ctr"/>
            <a:r>
              <a:rPr lang="en-US" altLang="zh-TW" sz="1200" dirty="0" smtClean="0">
                <a:solidFill>
                  <a:prstClr val="white"/>
                </a:solidFill>
                <a:ea typeface="華康儷中黑" panose="020B0509000000000000" pitchFamily="49" charset="-120"/>
                <a:cs typeface="Arial" pitchFamily="34" charset="0"/>
              </a:rPr>
              <a:t>DIRECTOR OF RESEARCH &amp; EDUCATION</a:t>
            </a:r>
          </a:p>
        </p:txBody>
      </p:sp>
      <p:sp>
        <p:nvSpPr>
          <p:cNvPr id="18" name="TextBox 17"/>
          <p:cNvSpPr txBox="1"/>
          <p:nvPr/>
        </p:nvSpPr>
        <p:spPr>
          <a:xfrm>
            <a:off x="2895600" y="3962400"/>
            <a:ext cx="6248400" cy="2308324"/>
          </a:xfrm>
          <a:prstGeom prst="rect">
            <a:avLst/>
          </a:prstGeom>
          <a:noFill/>
        </p:spPr>
        <p:txBody>
          <a:bodyPr wrap="square" rtlCol="0">
            <a:spAutoFit/>
          </a:bodyPr>
          <a:lstStyle/>
          <a:p>
            <a:pPr marL="342900" indent="-342900" fontAlgn="base">
              <a:spcAft>
                <a:spcPct val="0"/>
              </a:spcAft>
              <a:buFont typeface="Arial" panose="020B0604020202020204" pitchFamily="34" charset="0"/>
              <a:buChar char="•"/>
            </a:pPr>
            <a:r>
              <a:rPr lang="en-US" dirty="0">
                <a:solidFill>
                  <a:prstClr val="white"/>
                </a:solidFill>
                <a:cs typeface="Arial" pitchFamily="34" charset="0"/>
              </a:rPr>
              <a:t>Completed her undergraduate work at Pacific University, then graduated from National College of Naturopathic Medicine</a:t>
            </a:r>
          </a:p>
          <a:p>
            <a:pPr marL="342900" indent="-342900" fontAlgn="base">
              <a:spcAft>
                <a:spcPct val="0"/>
              </a:spcAft>
              <a:buFont typeface="Arial" panose="020B0604020202020204" pitchFamily="34" charset="0"/>
              <a:buChar char="•"/>
            </a:pPr>
            <a:r>
              <a:rPr lang="en-US" dirty="0">
                <a:solidFill>
                  <a:prstClr val="white"/>
                </a:solidFill>
                <a:cs typeface="Arial" pitchFamily="34" charset="0"/>
              </a:rPr>
              <a:t>Principal member of Elite</a:t>
            </a:r>
            <a:r>
              <a:rPr lang="en-US" altLang="zh-TW" dirty="0">
                <a:solidFill>
                  <a:prstClr val="white"/>
                </a:solidFill>
                <a:cs typeface="Arial" pitchFamily="34" charset="0"/>
              </a:rPr>
              <a:t> </a:t>
            </a:r>
            <a:r>
              <a:rPr lang="en-US" altLang="zh-TW" dirty="0" err="1">
                <a:solidFill>
                  <a:prstClr val="white"/>
                </a:solidFill>
                <a:cs typeface="Arial" pitchFamily="34" charset="0"/>
              </a:rPr>
              <a:t>Biofit</a:t>
            </a:r>
            <a:r>
              <a:rPr lang="en-US" altLang="zh-TW" dirty="0">
                <a:solidFill>
                  <a:prstClr val="white"/>
                </a:solidFill>
                <a:cs typeface="Arial" pitchFamily="34" charset="0"/>
              </a:rPr>
              <a:t> Wellness and Naturopathic Physician, at Elite Health Medical Group</a:t>
            </a:r>
          </a:p>
          <a:p>
            <a:pPr marL="342900" indent="-342900" fontAlgn="base">
              <a:spcAft>
                <a:spcPct val="0"/>
              </a:spcAft>
              <a:buFont typeface="Arial" panose="020B0604020202020204" pitchFamily="34" charset="0"/>
              <a:buChar char="•"/>
            </a:pPr>
            <a:r>
              <a:rPr lang="en-US" altLang="zh-TW" dirty="0">
                <a:solidFill>
                  <a:prstClr val="white"/>
                </a:solidFill>
                <a:cs typeface="Arial" pitchFamily="34" charset="0"/>
              </a:rPr>
              <a:t>Invited to join the clinical faculty for </a:t>
            </a:r>
            <a:r>
              <a:rPr lang="en-US" altLang="zh-TW" dirty="0" err="1">
                <a:solidFill>
                  <a:prstClr val="white"/>
                </a:solidFill>
                <a:cs typeface="Arial" pitchFamily="34" charset="0"/>
              </a:rPr>
              <a:t>nutraMetrix</a:t>
            </a:r>
            <a:r>
              <a:rPr lang="en-US" altLang="zh-TW" dirty="0">
                <a:solidFill>
                  <a:prstClr val="white"/>
                </a:solidFill>
                <a:cs typeface="Arial" pitchFamily="34" charset="0"/>
              </a:rPr>
              <a:t>-custom health solutions and the non-profit </a:t>
            </a:r>
            <a:r>
              <a:rPr lang="en-US" altLang="zh-TW" dirty="0" err="1">
                <a:solidFill>
                  <a:prstClr val="white"/>
                </a:solidFill>
                <a:cs typeface="Arial" pitchFamily="34" charset="0"/>
              </a:rPr>
              <a:t>nutraMetrix</a:t>
            </a:r>
            <a:r>
              <a:rPr lang="en-US" altLang="zh-TW" dirty="0">
                <a:solidFill>
                  <a:prstClr val="white"/>
                </a:solidFill>
                <a:cs typeface="Arial" pitchFamily="34" charset="0"/>
              </a:rPr>
              <a:t> Educational Institute – Director of Clinical Education and Research</a:t>
            </a:r>
          </a:p>
        </p:txBody>
      </p:sp>
    </p:spTree>
    <p:extLst>
      <p:ext uri="{BB962C8B-B14F-4D97-AF65-F5344CB8AC3E}">
        <p14:creationId xmlns:p14="http://schemas.microsoft.com/office/powerpoint/2010/main" val="3902456892"/>
      </p:ext>
    </p:extLst>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佈景主題">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Arial"/>
        <a:ea typeface="新細明體"/>
        <a:cs typeface=""/>
      </a:majorFont>
      <a:minorFont>
        <a:latin typeface="Calibri"/>
        <a:ea typeface="華康儷中黑"/>
        <a:cs typeface="華康儷中黑"/>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zh-HK" sz="1800" b="0" i="0" u="none" strike="noStrike" cap="none" normalizeH="0" baseline="0" smtClean="0">
            <a:ln>
              <a:noFill/>
            </a:ln>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zh-HK" sz="1800" b="0" i="0" u="none" strike="noStrike" cap="none" normalizeH="0" baseline="0" smtClean="0">
            <a:ln>
              <a:noFill/>
            </a:ln>
            <a:effectLst/>
            <a:latin typeface="Arial" panose="020B0604020202020204" pitchFamily="34" charset="0"/>
            <a:cs typeface="Arial" panose="020B0604020202020204" pitchFamily="34" charset="0"/>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5820</Words>
  <Application>Microsoft Office PowerPoint</Application>
  <PresentationFormat>On-screen Show (4:3)</PresentationFormat>
  <Paragraphs>768</Paragraphs>
  <Slides>66</Slides>
  <Notes>30</Notes>
  <HiddenSlides>0</HiddenSlides>
  <MMClips>0</MMClips>
  <ScaleCrop>false</ScaleCrop>
  <HeadingPairs>
    <vt:vector size="4" baseType="variant">
      <vt:variant>
        <vt:lpstr>Theme</vt:lpstr>
      </vt:variant>
      <vt:variant>
        <vt:i4>7</vt:i4>
      </vt:variant>
      <vt:variant>
        <vt:lpstr>Slide Titles</vt:lpstr>
      </vt:variant>
      <vt:variant>
        <vt:i4>66</vt:i4>
      </vt:variant>
    </vt:vector>
  </HeadingPairs>
  <TitlesOfParts>
    <vt:vector size="73" baseType="lpstr">
      <vt:lpstr>Office 佈景主題</vt:lpstr>
      <vt:lpstr>2_Columns</vt:lpstr>
      <vt:lpstr>12_Office Theme</vt:lpstr>
      <vt:lpstr>1_Office 佈景主題</vt:lpstr>
      <vt:lpstr>14_Office Theme</vt:lpstr>
      <vt:lpstr>13_Office Theme</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了解暗瘡的形成  The Formation of Acne </vt:lpstr>
      <vt:lpstr>處理暗瘡的方法 Handling Methods</vt:lpstr>
      <vt:lpstr>Timeless Prescription™暗瘡護理3部曲  3 Step Acne Care System </vt:lpstr>
      <vt:lpstr>PowerPoint Presentation</vt:lpstr>
      <vt:lpstr>PowerPoint Presentation</vt:lpstr>
      <vt:lpstr>PowerPoint Presentation</vt:lpstr>
      <vt:lpstr>PowerPoint Presentation</vt:lpstr>
      <vt:lpstr>PowerPoint Presentation</vt:lpstr>
      <vt:lpstr>認識腸胃道 Understanding Gastrointestinal Tract</vt:lpstr>
      <vt:lpstr>PowerPoint Presentation</vt:lpstr>
      <vt:lpstr>PowerPoint Presentation</vt:lpstr>
      <vt:lpstr>PowerPoint Presentation</vt:lpstr>
      <vt:lpstr>生活中的酵素 Enzymes in everyday life</vt:lpstr>
      <vt:lpstr>PowerPoint Presentation</vt:lpstr>
      <vt:lpstr>PowerPoint Presentation</vt:lpstr>
      <vt:lpstr>PowerPoint Presentation</vt:lpstr>
      <vt:lpstr>消化不良 Indigestion</vt:lpstr>
      <vt:lpstr>PowerPoint Presentation</vt:lpstr>
      <vt:lpstr>消化不良的病徵 Dyspeptic symptoms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健康風險 Health Risks</vt:lpstr>
      <vt:lpstr>Isotonix®消化酵素沖飲－檸檬青檸味 Digestive Enzyme Powder Drink – Lemon Lime Flavor</vt:lpstr>
      <vt:lpstr>Isotonix®消化酵素沖飲－檸檬青檸味 Digestive Enzyme Powder Drink – Lemon Lime Flavor</vt:lpstr>
      <vt:lpstr>PowerPoint Presentation</vt:lpstr>
      <vt:lpstr>PowerPoint Presentation</vt:lpstr>
      <vt:lpstr>PowerPoint Presentation</vt:lpstr>
      <vt:lpstr>Frusanté® 活心果茶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 Tang</dc:creator>
  <cp:lastModifiedBy>Tracy NG</cp:lastModifiedBy>
  <cp:revision>5</cp:revision>
  <dcterms:created xsi:type="dcterms:W3CDTF">2014-05-05T06:44:54Z</dcterms:created>
  <dcterms:modified xsi:type="dcterms:W3CDTF">2014-05-13T02:58:16Z</dcterms:modified>
</cp:coreProperties>
</file>